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6"/>
  </p:notesMasterIdLst>
  <p:sldIdLst>
    <p:sldId id="274" r:id="rId2"/>
    <p:sldId id="275" r:id="rId3"/>
    <p:sldId id="277" r:id="rId4"/>
    <p:sldId id="276" r:id="rId5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660" autoAdjust="0"/>
  </p:normalViewPr>
  <p:slideViewPr>
    <p:cSldViewPr>
      <p:cViewPr varScale="1">
        <p:scale>
          <a:sx n="41" d="100"/>
          <a:sy n="41" d="100"/>
        </p:scale>
        <p:origin x="-6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FF0DD-5A7C-4786-92F9-04323D954996}" type="datetimeFigureOut">
              <a:rPr lang="it-IT" smtClean="0"/>
              <a:pPr/>
              <a:t>16/03/2018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6ACB2-4292-49F0-99E2-981CEABE7C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ACB2-4292-49F0-99E2-981CEABE7C1C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ACB2-4292-49F0-99E2-981CEABE7C1C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ACB2-4292-49F0-99E2-981CEABE7C1C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ACB2-4292-49F0-99E2-981CEABE7C1C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9DFC-187F-43C6-812F-CB1E06081DBB}" type="datetimeFigureOut">
              <a:rPr lang="it-IT" smtClean="0"/>
              <a:pPr/>
              <a:t>16/03/2018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B5D7-E49C-47B5-B8BB-C6630156B1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9DFC-187F-43C6-812F-CB1E06081DBB}" type="datetimeFigureOut">
              <a:rPr lang="it-IT" smtClean="0"/>
              <a:pPr/>
              <a:t>16/03/2018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B5D7-E49C-47B5-B8BB-C6630156B1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9DFC-187F-43C6-812F-CB1E06081DBB}" type="datetimeFigureOut">
              <a:rPr lang="it-IT" smtClean="0"/>
              <a:pPr/>
              <a:t>16/03/2018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B5D7-E49C-47B5-B8BB-C6630156B1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9DFC-187F-43C6-812F-CB1E06081DBB}" type="datetimeFigureOut">
              <a:rPr lang="it-IT" smtClean="0"/>
              <a:pPr/>
              <a:t>16/03/2018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B5D7-E49C-47B5-B8BB-C6630156B1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9DFC-187F-43C6-812F-CB1E06081DBB}" type="datetimeFigureOut">
              <a:rPr lang="it-IT" smtClean="0"/>
              <a:pPr/>
              <a:t>16/03/2018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B5D7-E49C-47B5-B8BB-C6630156B1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9DFC-187F-43C6-812F-CB1E06081DBB}" type="datetimeFigureOut">
              <a:rPr lang="it-IT" smtClean="0"/>
              <a:pPr/>
              <a:t>16/03/2018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B5D7-E49C-47B5-B8BB-C6630156B1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9DFC-187F-43C6-812F-CB1E06081DBB}" type="datetimeFigureOut">
              <a:rPr lang="it-IT" smtClean="0"/>
              <a:pPr/>
              <a:t>16/03/2018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B5D7-E49C-47B5-B8BB-C6630156B1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9DFC-187F-43C6-812F-CB1E06081DBB}" type="datetimeFigureOut">
              <a:rPr lang="it-IT" smtClean="0"/>
              <a:pPr/>
              <a:t>16/03/2018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B5D7-E49C-47B5-B8BB-C6630156B1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9DFC-187F-43C6-812F-CB1E06081DBB}" type="datetimeFigureOut">
              <a:rPr lang="it-IT" smtClean="0"/>
              <a:pPr/>
              <a:t>16/03/2018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B5D7-E49C-47B5-B8BB-C6630156B1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9DFC-187F-43C6-812F-CB1E06081DBB}" type="datetimeFigureOut">
              <a:rPr lang="it-IT" smtClean="0"/>
              <a:pPr/>
              <a:t>16/03/2018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B5D7-E49C-47B5-B8BB-C6630156B1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9DFC-187F-43C6-812F-CB1E06081DBB}" type="datetimeFigureOut">
              <a:rPr lang="it-IT" smtClean="0"/>
              <a:pPr/>
              <a:t>16/03/2018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B5D7-E49C-47B5-B8BB-C6630156B1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D9DFC-187F-43C6-812F-CB1E06081DBB}" type="datetimeFigureOut">
              <a:rPr lang="it-IT" smtClean="0"/>
              <a:pPr/>
              <a:t>16/03/2018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1B5D7-E49C-47B5-B8BB-C6630156B16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6215074" y="6143644"/>
            <a:ext cx="2928958" cy="714356"/>
          </a:xfrm>
        </p:spPr>
        <p:txBody>
          <a:bodyPr>
            <a:noAutofit/>
          </a:bodyPr>
          <a:lstStyle/>
          <a:p>
            <a:pPr algn="l"/>
            <a:r>
              <a:rPr lang="it-IT" sz="2800" b="1" dirty="0" smtClean="0"/>
              <a:t>			      </a:t>
            </a:r>
            <a:br>
              <a:rPr lang="it-IT" sz="2800" b="1" dirty="0" smtClean="0"/>
            </a:br>
            <a:r>
              <a:rPr lang="it-IT" sz="1200" b="1" i="1" dirty="0" smtClean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  <a:t>Federazione Nazionale degli Ordini </a:t>
            </a:r>
            <a:br>
              <a:rPr lang="it-IT" sz="1200" b="1" i="1" dirty="0" smtClean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</a:br>
            <a:r>
              <a:rPr lang="it-IT" sz="1200" b="1" i="1" dirty="0" smtClean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  <a:t>dei Medici Chirurghi e degli Odontoiatri </a:t>
            </a:r>
            <a:r>
              <a:rPr lang="it-IT" sz="1800" b="1" i="1" dirty="0" smtClean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  <a:t/>
            </a:r>
            <a:br>
              <a:rPr lang="it-IT" sz="1800" b="1" i="1" dirty="0" smtClean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</a:br>
            <a:r>
              <a:rPr lang="it-IT" sz="1800" b="1" i="1" dirty="0" smtClean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  <a:t>                                                                                                 </a:t>
            </a:r>
            <a:r>
              <a:rPr lang="it-IT" sz="2800" b="1" dirty="0" smtClean="0">
                <a:latin typeface="Goudy Old Style" pitchFamily="18" charset="0"/>
              </a:rPr>
              <a:t/>
            </a:r>
            <a:br>
              <a:rPr lang="it-IT" sz="2800" b="1" dirty="0" smtClean="0">
                <a:latin typeface="Goudy Old Style" pitchFamily="18" charset="0"/>
              </a:rPr>
            </a:br>
            <a:endParaRPr lang="it-IT" sz="2800" b="1" dirty="0">
              <a:effectLst/>
            </a:endParaRP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6643702" y="142852"/>
            <a:ext cx="2133600" cy="365125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7" name="Picture 6" descr="LOGO TRASPAREN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3517" y="6072206"/>
            <a:ext cx="652338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Users\d.martinelli\AppData\Local\Microsoft\Windows\Temporary Internet Files\Content.Outlook\UOKJLOHE\2018-02-17-PHOTO-000008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34824" y="1785926"/>
            <a:ext cx="6280448" cy="3144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6215074" y="6143644"/>
            <a:ext cx="2928958" cy="714356"/>
          </a:xfrm>
        </p:spPr>
        <p:txBody>
          <a:bodyPr>
            <a:noAutofit/>
          </a:bodyPr>
          <a:lstStyle/>
          <a:p>
            <a:pPr algn="l"/>
            <a:r>
              <a:rPr lang="it-IT" sz="2800" b="1" dirty="0" smtClean="0"/>
              <a:t>			      </a:t>
            </a:r>
            <a:br>
              <a:rPr lang="it-IT" sz="2800" b="1" dirty="0" smtClean="0"/>
            </a:br>
            <a:r>
              <a:rPr lang="it-IT" sz="1200" b="1" i="1" dirty="0" smtClean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  <a:t>Federazione Nazionale degli Ordini </a:t>
            </a:r>
            <a:br>
              <a:rPr lang="it-IT" sz="1200" b="1" i="1" dirty="0" smtClean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</a:br>
            <a:r>
              <a:rPr lang="it-IT" sz="1200" b="1" i="1" dirty="0" smtClean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  <a:t>dei Medici Chirurghi e degli Odontoiatri </a:t>
            </a:r>
            <a:r>
              <a:rPr lang="it-IT" sz="1800" b="1" i="1" dirty="0" smtClean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  <a:t/>
            </a:r>
            <a:br>
              <a:rPr lang="it-IT" sz="1800" b="1" i="1" dirty="0" smtClean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</a:br>
            <a:r>
              <a:rPr lang="it-IT" sz="1800" b="1" i="1" dirty="0" smtClean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  <a:t>                                                                                                 </a:t>
            </a:r>
            <a:r>
              <a:rPr lang="it-IT" sz="2800" b="1" dirty="0" smtClean="0">
                <a:latin typeface="Goudy Old Style" pitchFamily="18" charset="0"/>
              </a:rPr>
              <a:t/>
            </a:r>
            <a:br>
              <a:rPr lang="it-IT" sz="2800" b="1" dirty="0" smtClean="0">
                <a:latin typeface="Goudy Old Style" pitchFamily="18" charset="0"/>
              </a:rPr>
            </a:br>
            <a:endParaRPr lang="it-IT" sz="2800" b="1" dirty="0">
              <a:effectLst/>
            </a:endParaRP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6643702" y="142852"/>
            <a:ext cx="2133600" cy="365125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7" name="Picture 6" descr="LOGO TRASPAREN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3517" y="6072206"/>
            <a:ext cx="652338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d.martinelli\AppData\Local\Microsoft\Windows\Temporary Internet Files\Content.Outlook\UOKJLOHE\2018-02-17-PHOTO-000008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34824" y="1785926"/>
            <a:ext cx="6280448" cy="3144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6215074" y="6143644"/>
            <a:ext cx="2928958" cy="714356"/>
          </a:xfrm>
        </p:spPr>
        <p:txBody>
          <a:bodyPr>
            <a:noAutofit/>
          </a:bodyPr>
          <a:lstStyle/>
          <a:p>
            <a:pPr algn="l"/>
            <a:r>
              <a:rPr lang="it-IT" sz="2800" b="1" dirty="0" smtClean="0"/>
              <a:t>			      </a:t>
            </a:r>
            <a:br>
              <a:rPr lang="it-IT" sz="2800" b="1" dirty="0" smtClean="0"/>
            </a:br>
            <a:r>
              <a:rPr lang="it-IT" sz="1200" b="1" i="1" dirty="0" smtClean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  <a:t>Federazione Nazionale degli Ordini </a:t>
            </a:r>
            <a:br>
              <a:rPr lang="it-IT" sz="1200" b="1" i="1" dirty="0" smtClean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</a:br>
            <a:r>
              <a:rPr lang="it-IT" sz="1200" b="1" i="1" dirty="0" smtClean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  <a:t>dei Medici Chirurghi e degli Odontoiatri </a:t>
            </a:r>
            <a:r>
              <a:rPr lang="it-IT" sz="1800" b="1" i="1" dirty="0" smtClean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  <a:t/>
            </a:r>
            <a:br>
              <a:rPr lang="it-IT" sz="1800" b="1" i="1" dirty="0" smtClean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</a:br>
            <a:r>
              <a:rPr lang="it-IT" sz="1800" b="1" i="1" dirty="0" smtClean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  <a:t>                                                                                                 </a:t>
            </a:r>
            <a:r>
              <a:rPr lang="it-IT" sz="2800" b="1" dirty="0" smtClean="0">
                <a:latin typeface="Goudy Old Style" pitchFamily="18" charset="0"/>
              </a:rPr>
              <a:t/>
            </a:r>
            <a:br>
              <a:rPr lang="it-IT" sz="2800" b="1" dirty="0" smtClean="0">
                <a:latin typeface="Goudy Old Style" pitchFamily="18" charset="0"/>
              </a:rPr>
            </a:br>
            <a:endParaRPr lang="it-IT" sz="2800" b="1" dirty="0">
              <a:effectLst/>
            </a:endParaRP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6643702" y="142852"/>
            <a:ext cx="2133600" cy="365125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7" name="Picture 6" descr="LOGO TRASPAREN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3517" y="6072206"/>
            <a:ext cx="652338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Users\d.martinelli\AppData\Local\Microsoft\Windows\Temporary Internet Files\Content.Outlook\UOKJLOHE\2018-02-17-PHOTO-000008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1785926"/>
            <a:ext cx="6392077" cy="3199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6215074" y="6143644"/>
            <a:ext cx="2928958" cy="714356"/>
          </a:xfrm>
        </p:spPr>
        <p:txBody>
          <a:bodyPr>
            <a:noAutofit/>
          </a:bodyPr>
          <a:lstStyle/>
          <a:p>
            <a:pPr algn="l"/>
            <a:r>
              <a:rPr lang="it-IT" sz="2800" b="1" dirty="0" smtClean="0"/>
              <a:t>			      </a:t>
            </a:r>
            <a:br>
              <a:rPr lang="it-IT" sz="2800" b="1" dirty="0" smtClean="0"/>
            </a:br>
            <a:r>
              <a:rPr lang="it-IT" sz="1200" b="1" i="1" dirty="0" smtClean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  <a:t>Federazione Nazionale degli Ordini </a:t>
            </a:r>
            <a:br>
              <a:rPr lang="it-IT" sz="1200" b="1" i="1" dirty="0" smtClean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</a:br>
            <a:r>
              <a:rPr lang="it-IT" sz="1200" b="1" i="1" dirty="0" smtClean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  <a:t>dei Medici Chirurghi e degli Odontoiatri </a:t>
            </a:r>
            <a:r>
              <a:rPr lang="it-IT" sz="1800" b="1" i="1" dirty="0" smtClean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  <a:t/>
            </a:r>
            <a:br>
              <a:rPr lang="it-IT" sz="1800" b="1" i="1" dirty="0" smtClean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</a:br>
            <a:r>
              <a:rPr lang="it-IT" sz="1800" b="1" i="1" dirty="0" smtClean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  <a:t>                                                                                                 </a:t>
            </a:r>
            <a:r>
              <a:rPr lang="it-IT" sz="2800" b="1" dirty="0" smtClean="0">
                <a:latin typeface="Goudy Old Style" pitchFamily="18" charset="0"/>
              </a:rPr>
              <a:t/>
            </a:r>
            <a:br>
              <a:rPr lang="it-IT" sz="2800" b="1" dirty="0" smtClean="0">
                <a:latin typeface="Goudy Old Style" pitchFamily="18" charset="0"/>
              </a:rPr>
            </a:br>
            <a:endParaRPr lang="it-IT" sz="2800" b="1" dirty="0">
              <a:effectLst/>
            </a:endParaRP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6643702" y="142852"/>
            <a:ext cx="2133600" cy="365125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7" name="Picture 6" descr="LOGO TRASPAREN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3517" y="6072206"/>
            <a:ext cx="652338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C:\Users\d.martinelli\AppData\Local\Microsoft\Windows\Temporary Internet Files\Content.Outlook\UOKJLOHE\2018-02-17-PHOTO-000008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32717" y="1785926"/>
            <a:ext cx="6137753" cy="307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2460</TotalTime>
  <Words>4</Words>
  <Application>Microsoft Office PowerPoint</Application>
  <PresentationFormat>Presentazione su schermo (4:3)</PresentationFormat>
  <Paragraphs>8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          Federazione Nazionale degli Ordini  dei Medici Chirurghi e degli Odontoiatri                                                                                                    </vt:lpstr>
      <vt:lpstr>          Federazione Nazionale degli Ordini  dei Medici Chirurghi e degli Odontoiatri                                                                                                    </vt:lpstr>
      <vt:lpstr>          Federazione Nazionale degli Ordini  dei Medici Chirurghi e degli Odontoiatri                                                                                                    </vt:lpstr>
      <vt:lpstr>          Federazione Nazionale degli Ordini  dei Medici Chirurghi e degli Odontoiatri                                                                           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Federazione Nazionale degli Ordini dei   Medici Chirurghi e degli Odontoiatri</dc:title>
  <dc:creator>Davide Martinelli</dc:creator>
  <cp:lastModifiedBy>Paola Moglianetti</cp:lastModifiedBy>
  <cp:revision>357</cp:revision>
  <dcterms:created xsi:type="dcterms:W3CDTF">2017-09-25T10:20:40Z</dcterms:created>
  <dcterms:modified xsi:type="dcterms:W3CDTF">2018-03-16T07:56:06Z</dcterms:modified>
</cp:coreProperties>
</file>