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package.core-properties+xml" PartName="/docProps/core.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3" id="2147483648"/>
  </p:sldMasterIdLst>
  <p:notesMasterIdLst>
    <p:notesMasterId r:id="rId4"/>
  </p:notesMasterIdLst>
  <p:sldIdLst>
    <p:sldId r:id="rId5" id="256"/>
    <p:sldId r:id="rId6" id="257"/>
    <p:sldId r:id="rId7" id="258"/>
    <p:sldId r:id="rId8" id="259"/>
    <p:sldId r:id="rId9" id="260"/>
    <p:sldId r:id="rId10" id="261"/>
    <p:sldId r:id="rId11" id="262"/>
    <p:sldId r:id="rId12" id="263"/>
    <p:sldId r:id="rId13" id="264"/>
    <p:sldId r:id="rId14" id="265"/>
  </p:sldIdLst>
  <p:sldSz cx="9144000" cy="51435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10234600" cy="70993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showComments="0">
  <p:slideViewPr>
    <p:cSldViewPr snapToGrid="0">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guideLst>
        <p:guide orient="horz" pos="2880"/>
        <p:guide pos="2160"/>
        <p:guide orient="horz" pos="2160"/>
      </p:guideLst>
    </p:cSldViewPr>
  </p:slide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0" cy="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viewProps.xml" Type="http://schemas.openxmlformats.org/officeDocument/2006/relationships/viewProps"></Relationship><Relationship Id="rId3" Target="slideMasters/slideMaster1.xml" Type="http://schemas.openxmlformats.org/officeDocument/2006/relationships/slideMaster"></Relationship><Relationship Id="rId4" Target="notesMasters/notesMaster1.xml" Type="http://schemas.openxmlformats.org/officeDocument/2006/relationships/notesMaster"></Relationship><Relationship Id="rId5" Target="slides/slide1.xml" Type="http://schemas.openxmlformats.org/officeDocument/2006/relationships/slide"></Relationship><Relationship Id="rId6" Target="slides/slide2.xml" Type="http://schemas.openxmlformats.org/officeDocument/2006/relationships/slide"></Relationship><Relationship Id="rId7" Target="slides/slide3.xml" Type="http://schemas.openxmlformats.org/officeDocument/2006/relationships/slide"></Relationship><Relationship Id="rId8" Target="slides/slide4.xml" Type="http://schemas.openxmlformats.org/officeDocument/2006/relationships/slide"></Relationship><Relationship Id="rId9" Target="slides/slide5.xml" Type="http://schemas.openxmlformats.org/officeDocument/2006/relationships/slide"></Relationship><Relationship Id="rId10" Target="slides/slide6.xml" Type="http://schemas.openxmlformats.org/officeDocument/2006/relationships/slide"></Relationship><Relationship Id="rId11" Target="slides/slide7.xml" Type="http://schemas.openxmlformats.org/officeDocument/2006/relationships/slide"></Relationship><Relationship Id="rId12" Target="slides/slide8.xml" Type="http://schemas.openxmlformats.org/officeDocument/2006/relationships/slide"></Relationship><Relationship Id="rId13" Target="slides/slide9.xml" Type="http://schemas.openxmlformats.org/officeDocument/2006/relationships/slide"></Relationship><Relationship Id="rId14" Target="slides/slide10.xml" Type="http://schemas.openxmlformats.org/officeDocument/2006/relationships/slide"></Relationship><Relationship Id="rId15"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Shape 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Google Shape;3;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2"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4435475" cy="355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Google Shape;4;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97550" y="0"/>
            <a:ext cx="4435475" cy="355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r"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Google Shape;5;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3"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Google Shape;6;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indent="-228600" lvl="0" marL="4572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indent="-228600" lvl="1" marL="9144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2pPr>
            <a:lvl3pPr algn="l" indent="-228600" lvl="2" marL="13716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3pPr>
            <a:lvl4pPr algn="l" indent="-228600" lvl="3" marL="18288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4pPr>
            <a:lvl5pPr algn="l" indent="-228600" lvl="4" marL="22860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5pPr>
            <a:lvl6pPr algn="l" indent="-228600" lvl="5" marL="27432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6pPr>
            <a:lvl7pPr algn="l" indent="-228600" lvl="6" marL="32004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7pPr>
            <a:lvl8pPr algn="l" indent="-228600" lvl="7" marL="36576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8pPr>
            <a:lvl9pPr algn="l" indent="-228600" lvl="8" marL="41148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Google Shape;7;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743700"/>
            <a:ext cx="4435475" cy="355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Google Shape;8;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97550" y="6743700"/>
            <a:ext cx="4435475" cy="355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marR="0" rtl="0">
              <a:spcBef>
                <a:spcPts val="0"/>
              </a:spcBef>
              <a:spcAft>
                <a:spcPts val="0"/>
              </a:spcAft>
              <a:buNone/>
            </a:pPr>
            <a:fld id="{00000000-1234-1234-1234-123412341234}" type="slidenum">
              <a:rPr b="0" cap="none" i="0" lang="it-IT" strike="noStrike" sz="1200" u="none">
                <a:solidFill>
                  <a:schemeClr val="dk1"/>
                </a:solidFill>
                <a:uFillTx/>
                <a:latin typeface="Calibri"/>
                <a:ea typeface="Calibri"/>
                <a:cs typeface="Calibri"/>
                <a:sym typeface="Calibri"/>
              </a:rPr>
              <a:t>‹#›</a:t>
            </a:fld>
            <a:endParaRPr b="0" cap="none" i="0" strike="noStrike" sz="1200" u="none">
              <a:solidFill>
                <a:schemeClr val="dk1"/>
              </a:solidFill>
              <a:uFillTx/>
              <a:latin typeface="Calibri"/>
              <a:ea typeface="Calibri"/>
              <a:cs typeface="Calibri"/>
              <a:sym typeface="Calibri"/>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0" name="Shape 7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 name="Google Shape;71;p1: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 name="Google Shape;72;p1: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5" name="Shape 14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6" name="Google Shape;146;p9: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7" name="Google Shape;147;p9: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7" name="Shape 7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8" name="Google Shape;78;p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9" name="Google Shape;79;p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5" name="Shape 8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6" name="Google Shape;86;g6b2586196c_0_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100" cy="23955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7" name="Google Shape;87;g6b2586196c_0_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00" cy="27957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8" name="Google Shape;88;g6b2586196c_0_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97550" y="6743700"/>
            <a:ext cx="4435500" cy="3555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it-IT">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0" name="Shape 10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1" name="Google Shape;101;p3: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 name="Google Shape;102;p3: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7" name="Shape 10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8" name="Google Shape;108;p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9" name="Google Shape;109;p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7" name="Shape 11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8" name="Google Shape;118;p5: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9" name="Google Shape;119;p5: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5" name="Shape 12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6" name="Google Shape;126;p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7" name="Google Shape;127;p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 name="Shape 13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4" name="Google Shape;134;p7: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5" name="Google Shape;135;p7: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9" name="Shape 13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0" name="Google Shape;140;p8: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3938" y="3416300"/>
            <a:ext cx="8186737" cy="27955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1" name="Google Shape;141;p8: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9263" y="887413"/>
            <a:ext cx="4256087" cy="2395537"/>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obj">
  <p:cSld name="OBJEC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Shape 1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Google Shape;17;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Google Shape;18;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Google Shape;19;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a:lnSpc>
                <a:spcPct val="113571"/>
              </a:lnSpc>
              <a:spcBef>
                <a:spcPts val="0"/>
              </a:spcBef>
              <a:buNone/>
              <a:defRPr b="0" i="0" sz="700">
                <a:solidFill>
                  <a:schemeClr val="dk1"/>
                </a:solidFill>
                <a:uFillTx/>
                <a:latin typeface="Arial"/>
                <a:ea typeface="Arial"/>
                <a:cs typeface="Arial"/>
                <a:sym typeface="Arial"/>
              </a:defRPr>
            </a:lvl1pPr>
            <a:lvl2pPr algn="l" indent="0" lvl="1" marL="66675" marR="0">
              <a:lnSpc>
                <a:spcPct val="113571"/>
              </a:lnSpc>
              <a:spcBef>
                <a:spcPts val="0"/>
              </a:spcBef>
              <a:buNone/>
              <a:defRPr b="0" i="0" sz="700">
                <a:solidFill>
                  <a:schemeClr val="dk1"/>
                </a:solidFill>
                <a:uFillTx/>
                <a:latin typeface="Arial"/>
                <a:ea typeface="Arial"/>
                <a:cs typeface="Arial"/>
                <a:sym typeface="Arial"/>
              </a:defRPr>
            </a:lvl2pPr>
            <a:lvl3pPr algn="l" indent="0" lvl="2" marL="66675" marR="0">
              <a:lnSpc>
                <a:spcPct val="113571"/>
              </a:lnSpc>
              <a:spcBef>
                <a:spcPts val="0"/>
              </a:spcBef>
              <a:buNone/>
              <a:defRPr b="0" i="0" sz="700">
                <a:solidFill>
                  <a:schemeClr val="dk1"/>
                </a:solidFill>
                <a:uFillTx/>
                <a:latin typeface="Arial"/>
                <a:ea typeface="Arial"/>
                <a:cs typeface="Arial"/>
                <a:sym typeface="Arial"/>
              </a:defRPr>
            </a:lvl3pPr>
            <a:lvl4pPr algn="l" indent="0" lvl="3" marL="66675" marR="0">
              <a:lnSpc>
                <a:spcPct val="113571"/>
              </a:lnSpc>
              <a:spcBef>
                <a:spcPts val="0"/>
              </a:spcBef>
              <a:buNone/>
              <a:defRPr b="0" i="0" sz="700">
                <a:solidFill>
                  <a:schemeClr val="dk1"/>
                </a:solidFill>
                <a:uFillTx/>
                <a:latin typeface="Arial"/>
                <a:ea typeface="Arial"/>
                <a:cs typeface="Arial"/>
                <a:sym typeface="Arial"/>
              </a:defRPr>
            </a:lvl4pPr>
            <a:lvl5pPr algn="l" indent="0" lvl="4" marL="66675" marR="0">
              <a:lnSpc>
                <a:spcPct val="113571"/>
              </a:lnSpc>
              <a:spcBef>
                <a:spcPts val="0"/>
              </a:spcBef>
              <a:buNone/>
              <a:defRPr b="0" i="0" sz="700">
                <a:solidFill>
                  <a:schemeClr val="dk1"/>
                </a:solidFill>
                <a:uFillTx/>
                <a:latin typeface="Arial"/>
                <a:ea typeface="Arial"/>
                <a:cs typeface="Arial"/>
                <a:sym typeface="Arial"/>
              </a:defRPr>
            </a:lvl5pPr>
            <a:lvl6pPr algn="l" indent="0" lvl="5" marL="66675" marR="0">
              <a:lnSpc>
                <a:spcPct val="113571"/>
              </a:lnSpc>
              <a:spcBef>
                <a:spcPts val="0"/>
              </a:spcBef>
              <a:buNone/>
              <a:defRPr b="0" i="0" sz="700">
                <a:solidFill>
                  <a:schemeClr val="dk1"/>
                </a:solidFill>
                <a:uFillTx/>
                <a:latin typeface="Arial"/>
                <a:ea typeface="Arial"/>
                <a:cs typeface="Arial"/>
                <a:sym typeface="Arial"/>
              </a:defRPr>
            </a:lvl6pPr>
            <a:lvl7pPr algn="l" indent="0" lvl="6" marL="66675" marR="0">
              <a:lnSpc>
                <a:spcPct val="113571"/>
              </a:lnSpc>
              <a:spcBef>
                <a:spcPts val="0"/>
              </a:spcBef>
              <a:buNone/>
              <a:defRPr b="0" i="0" sz="700">
                <a:solidFill>
                  <a:schemeClr val="dk1"/>
                </a:solidFill>
                <a:uFillTx/>
                <a:latin typeface="Arial"/>
                <a:ea typeface="Arial"/>
                <a:cs typeface="Arial"/>
                <a:sym typeface="Arial"/>
              </a:defRPr>
            </a:lvl7pPr>
            <a:lvl8pPr algn="l" indent="0" lvl="7" marL="66675" marR="0">
              <a:lnSpc>
                <a:spcPct val="113571"/>
              </a:lnSpc>
              <a:spcBef>
                <a:spcPts val="0"/>
              </a:spcBef>
              <a:buNone/>
              <a:defRPr b="0" i="0" sz="700">
                <a:solidFill>
                  <a:schemeClr val="dk1"/>
                </a:solidFill>
                <a:uFillTx/>
                <a:latin typeface="Arial"/>
                <a:ea typeface="Arial"/>
                <a:cs typeface="Arial"/>
                <a:sym typeface="Arial"/>
              </a:defRPr>
            </a:lvl8pPr>
            <a:lvl9pPr algn="l" indent="0" lvl="8" marL="66675" marR="0">
              <a:lnSpc>
                <a:spcPct val="113571"/>
              </a:lnSpc>
              <a:spcBef>
                <a:spcPts val="0"/>
              </a:spcBef>
              <a:buNone/>
              <a:defRPr b="0" i="0" sz="700">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Shape 2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Google Shape;21;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94486"/>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Google Shape;22;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1" y="2880360"/>
            <a:ext cx="640079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Google Shape;23;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Google Shape;24;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Google Shape;25;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a:lnSpc>
                <a:spcPct val="113571"/>
              </a:lnSpc>
              <a:spcBef>
                <a:spcPts val="0"/>
              </a:spcBef>
              <a:buNone/>
              <a:defRPr b="0" i="0" sz="700">
                <a:solidFill>
                  <a:schemeClr val="dk1"/>
                </a:solidFill>
                <a:uFillTx/>
                <a:latin typeface="Arial"/>
                <a:ea typeface="Arial"/>
                <a:cs typeface="Arial"/>
                <a:sym typeface="Arial"/>
              </a:defRPr>
            </a:lvl1pPr>
            <a:lvl2pPr algn="l" indent="0" lvl="1" marL="66675" marR="0">
              <a:lnSpc>
                <a:spcPct val="113571"/>
              </a:lnSpc>
              <a:spcBef>
                <a:spcPts val="0"/>
              </a:spcBef>
              <a:buNone/>
              <a:defRPr b="0" i="0" sz="700">
                <a:solidFill>
                  <a:schemeClr val="dk1"/>
                </a:solidFill>
                <a:uFillTx/>
                <a:latin typeface="Arial"/>
                <a:ea typeface="Arial"/>
                <a:cs typeface="Arial"/>
                <a:sym typeface="Arial"/>
              </a:defRPr>
            </a:lvl2pPr>
            <a:lvl3pPr algn="l" indent="0" lvl="2" marL="66675" marR="0">
              <a:lnSpc>
                <a:spcPct val="113571"/>
              </a:lnSpc>
              <a:spcBef>
                <a:spcPts val="0"/>
              </a:spcBef>
              <a:buNone/>
              <a:defRPr b="0" i="0" sz="700">
                <a:solidFill>
                  <a:schemeClr val="dk1"/>
                </a:solidFill>
                <a:uFillTx/>
                <a:latin typeface="Arial"/>
                <a:ea typeface="Arial"/>
                <a:cs typeface="Arial"/>
                <a:sym typeface="Arial"/>
              </a:defRPr>
            </a:lvl3pPr>
            <a:lvl4pPr algn="l" indent="0" lvl="3" marL="66675" marR="0">
              <a:lnSpc>
                <a:spcPct val="113571"/>
              </a:lnSpc>
              <a:spcBef>
                <a:spcPts val="0"/>
              </a:spcBef>
              <a:buNone/>
              <a:defRPr b="0" i="0" sz="700">
                <a:solidFill>
                  <a:schemeClr val="dk1"/>
                </a:solidFill>
                <a:uFillTx/>
                <a:latin typeface="Arial"/>
                <a:ea typeface="Arial"/>
                <a:cs typeface="Arial"/>
                <a:sym typeface="Arial"/>
              </a:defRPr>
            </a:lvl4pPr>
            <a:lvl5pPr algn="l" indent="0" lvl="4" marL="66675" marR="0">
              <a:lnSpc>
                <a:spcPct val="113571"/>
              </a:lnSpc>
              <a:spcBef>
                <a:spcPts val="0"/>
              </a:spcBef>
              <a:buNone/>
              <a:defRPr b="0" i="0" sz="700">
                <a:solidFill>
                  <a:schemeClr val="dk1"/>
                </a:solidFill>
                <a:uFillTx/>
                <a:latin typeface="Arial"/>
                <a:ea typeface="Arial"/>
                <a:cs typeface="Arial"/>
                <a:sym typeface="Arial"/>
              </a:defRPr>
            </a:lvl5pPr>
            <a:lvl6pPr algn="l" indent="0" lvl="5" marL="66675" marR="0">
              <a:lnSpc>
                <a:spcPct val="113571"/>
              </a:lnSpc>
              <a:spcBef>
                <a:spcPts val="0"/>
              </a:spcBef>
              <a:buNone/>
              <a:defRPr b="0" i="0" sz="700">
                <a:solidFill>
                  <a:schemeClr val="dk1"/>
                </a:solidFill>
                <a:uFillTx/>
                <a:latin typeface="Arial"/>
                <a:ea typeface="Arial"/>
                <a:cs typeface="Arial"/>
                <a:sym typeface="Arial"/>
              </a:defRPr>
            </a:lvl6pPr>
            <a:lvl7pPr algn="l" indent="0" lvl="6" marL="66675" marR="0">
              <a:lnSpc>
                <a:spcPct val="113571"/>
              </a:lnSpc>
              <a:spcBef>
                <a:spcPts val="0"/>
              </a:spcBef>
              <a:buNone/>
              <a:defRPr b="0" i="0" sz="700">
                <a:solidFill>
                  <a:schemeClr val="dk1"/>
                </a:solidFill>
                <a:uFillTx/>
                <a:latin typeface="Arial"/>
                <a:ea typeface="Arial"/>
                <a:cs typeface="Arial"/>
                <a:sym typeface="Arial"/>
              </a:defRPr>
            </a:lvl7pPr>
            <a:lvl8pPr algn="l" indent="0" lvl="7" marL="66675" marR="0">
              <a:lnSpc>
                <a:spcPct val="113571"/>
              </a:lnSpc>
              <a:spcBef>
                <a:spcPts val="0"/>
              </a:spcBef>
              <a:buNone/>
              <a:defRPr b="0" i="0" sz="700">
                <a:solidFill>
                  <a:schemeClr val="dk1"/>
                </a:solidFill>
                <a:uFillTx/>
                <a:latin typeface="Arial"/>
                <a:ea typeface="Arial"/>
                <a:cs typeface="Arial"/>
                <a:sym typeface="Arial"/>
              </a:defRPr>
            </a:lvl8pPr>
            <a:lvl9pPr algn="l" indent="0" lvl="8" marL="66675" marR="0">
              <a:lnSpc>
                <a:spcPct val="113571"/>
              </a:lnSpc>
              <a:spcBef>
                <a:spcPts val="0"/>
              </a:spcBef>
              <a:buNone/>
              <a:defRPr b="0" i="0" sz="700">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p:cSld name="Title and Content">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Shape 2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Google Shape;27;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9144000" cy="5143500"/>
          </a:xfrm>
          <a:custGeom>
            <a:ahLst/>
            <a:cxnLst/>
            <a:rect b="b" l="l" r="r" t="t"/>
            <a:pathLst>
              <a:path extrusionOk="0" h="6858000" w="9144000">
                <a:moveTo>
                  <a:pt x="0" y="6858000"/>
                </a:moveTo>
                <a:lnTo>
                  <a:pt x="9144000" y="6858000"/>
                </a:lnTo>
                <a:lnTo>
                  <a:pt x="9144000" y="0"/>
                </a:lnTo>
                <a:lnTo>
                  <a:pt x="0" y="0"/>
                </a:lnTo>
                <a:lnTo>
                  <a:pt x="0" y="6858000"/>
                </a:lnTo>
                <a:close/>
              </a:path>
            </a:pathLst>
          </a:custGeom>
          <a:solidFill>
            <a:srgbClr val="343333"/>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Google Shape;28;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34530" y="0"/>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Google Shape;29;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61898" y="1979286"/>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000000"/>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Google Shape;30;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07163" y="395526"/>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Google Shape;31;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34530" y="1582103"/>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Google Shape;32;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61898" y="118657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Google Shape;33;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277034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 name="Google Shape;34;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61898" y="395526"/>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Google Shape;35;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791052"/>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98989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Google Shape;36;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2374811"/>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Google Shape;37;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791052"/>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Google Shape;38;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2374811"/>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Google Shape;39;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07163" y="3956923"/>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Google Shape;40;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74154" y="4945742"/>
            <a:ext cx="527685" cy="198120"/>
          </a:xfrm>
          <a:custGeom>
            <a:ahLst/>
            <a:cxnLst/>
            <a:rect b="b" l="l" r="r" t="t"/>
            <a:pathLst>
              <a:path extrusionOk="0" h="264159" w="527684">
                <a:moveTo>
                  <a:pt x="0" y="263677"/>
                </a:moveTo>
                <a:lnTo>
                  <a:pt x="527367" y="263677"/>
                </a:lnTo>
                <a:lnTo>
                  <a:pt x="527367" y="0"/>
                </a:lnTo>
                <a:lnTo>
                  <a:pt x="0" y="0"/>
                </a:lnTo>
                <a:lnTo>
                  <a:pt x="0" y="26367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 name="Google Shape;41;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0"/>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000000"/>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2" name="Google Shape;42;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1979286"/>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98989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 name="Google Shape;43;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395526"/>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 name="Google Shape;44;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4945742"/>
            <a:ext cx="527685" cy="198120"/>
          </a:xfrm>
          <a:custGeom>
            <a:ahLst/>
            <a:cxnLst/>
            <a:rect b="b" l="l" r="r" t="t"/>
            <a:pathLst>
              <a:path extrusionOk="0" h="264159" w="527684">
                <a:moveTo>
                  <a:pt x="0" y="263677"/>
                </a:moveTo>
                <a:lnTo>
                  <a:pt x="527367" y="263677"/>
                </a:lnTo>
                <a:lnTo>
                  <a:pt x="527367" y="0"/>
                </a:lnTo>
                <a:lnTo>
                  <a:pt x="0" y="0"/>
                </a:lnTo>
                <a:lnTo>
                  <a:pt x="0" y="26367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Google Shape;45;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6633" y="118657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98989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Google Shape;46;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79783" y="356139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98989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 name="Google Shape;47;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34530" y="3165872"/>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46464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8" name="Google Shape;48;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61898" y="356139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98989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9" name="Google Shape;49;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356139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0" name="Google Shape;50;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61898" y="3165872"/>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56575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 name="Google Shape;51;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07163" y="356139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000000"/>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 name="Google Shape;52;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89266" y="2770347"/>
            <a:ext cx="527685" cy="395764"/>
          </a:xfrm>
          <a:custGeom>
            <a:ahLst/>
            <a:cxnLst/>
            <a:rect b="b" l="l" r="r" t="t"/>
            <a:pathLst>
              <a:path extrusionOk="0" h="527685" w="527684">
                <a:moveTo>
                  <a:pt x="0" y="527367"/>
                </a:moveTo>
                <a:lnTo>
                  <a:pt x="527367" y="527367"/>
                </a:lnTo>
                <a:lnTo>
                  <a:pt x="527367" y="0"/>
                </a:lnTo>
                <a:lnTo>
                  <a:pt x="0" y="0"/>
                </a:lnTo>
                <a:lnTo>
                  <a:pt x="0" y="527367"/>
                </a:lnTo>
                <a:close/>
              </a:path>
            </a:pathLst>
          </a:custGeom>
          <a:solidFill>
            <a:srgbClr val="000000"/>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 name="Google Shape;53;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4500" y="2314956"/>
            <a:ext cx="82550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b="0" i="0" sz="3000">
                <a:solidFill>
                  <a:srgbClr val="4692CF"/>
                </a:solidFill>
                <a:uFillTx/>
                <a:latin typeface="Trebuchet MS"/>
                <a:ea typeface="Trebuchet MS"/>
                <a:cs typeface="Trebuchet MS"/>
                <a:sym typeface="Trebuchet MS"/>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 name="Google Shape;54;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0596" y="2305366"/>
            <a:ext cx="762280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228600" lvl="0" marL="457200">
              <a:spcBef>
                <a:spcPts val="0"/>
              </a:spcBef>
              <a:spcAft>
                <a:spcPts val="0"/>
              </a:spcAft>
              <a:buSzPts val="1400"/>
              <a:buNone/>
              <a:defRPr b="0" i="0">
                <a:solidFill>
                  <a:schemeClr val="dk1"/>
                </a:solidFill>
                <a:uFillTx/>
              </a:defRPr>
            </a:lvl1pPr>
            <a:lvl2pPr algn="l" indent="-228600" lvl="1" marL="914400">
              <a:spcBef>
                <a:spcPts val="0"/>
              </a:spcBef>
              <a:spcAft>
                <a:spcPts val="0"/>
              </a:spcAft>
              <a:buSzPts val="1400"/>
              <a:buNone/>
              <a:defRPr>
                <a:uFillTx/>
              </a:defRPr>
            </a:lvl2pPr>
            <a:lvl3pPr algn="l" indent="-228600" lvl="2" marL="1371600">
              <a:spcBef>
                <a:spcPts val="0"/>
              </a:spcBef>
              <a:spcAft>
                <a:spcPts val="0"/>
              </a:spcAft>
              <a:buSzPts val="1400"/>
              <a:buNone/>
              <a:defRPr>
                <a:uFillTx/>
              </a:defRPr>
            </a:lvl3pPr>
            <a:lvl4pPr algn="l" indent="-228600" lvl="3" marL="1828800">
              <a:spcBef>
                <a:spcPts val="0"/>
              </a:spcBef>
              <a:spcAft>
                <a:spcPts val="0"/>
              </a:spcAft>
              <a:buSzPts val="1400"/>
              <a:buNone/>
              <a:defRPr>
                <a:uFillTx/>
              </a:defRPr>
            </a:lvl4pPr>
            <a:lvl5pPr algn="l" indent="-228600" lvl="4" marL="2286000">
              <a:spcBef>
                <a:spcPts val="0"/>
              </a:spcBef>
              <a:spcAft>
                <a:spcPts val="0"/>
              </a:spcAft>
              <a:buSzPts val="1400"/>
              <a:buNone/>
              <a:defRPr>
                <a:uFillTx/>
              </a:defRPr>
            </a:lvl5pPr>
            <a:lvl6pPr algn="l" indent="-228600" lvl="5" marL="2743200">
              <a:spcBef>
                <a:spcPts val="0"/>
              </a:spcBef>
              <a:spcAft>
                <a:spcPts val="0"/>
              </a:spcAft>
              <a:buSzPts val="1400"/>
              <a:buNone/>
              <a:defRPr>
                <a:uFillTx/>
              </a:defRPr>
            </a:lvl6pPr>
            <a:lvl7pPr algn="l" indent="-228600" lvl="6" marL="3200400">
              <a:spcBef>
                <a:spcPts val="0"/>
              </a:spcBef>
              <a:spcAft>
                <a:spcPts val="0"/>
              </a:spcAft>
              <a:buSzPts val="1400"/>
              <a:buNone/>
              <a:defRPr>
                <a:uFillTx/>
              </a:defRPr>
            </a:lvl7pPr>
            <a:lvl8pPr algn="l" indent="-228600" lvl="7" marL="3657600">
              <a:spcBef>
                <a:spcPts val="0"/>
              </a:spcBef>
              <a:spcAft>
                <a:spcPts val="0"/>
              </a:spcAft>
              <a:buSzPts val="1400"/>
              <a:buNone/>
              <a:defRPr>
                <a:uFillTx/>
              </a:defRPr>
            </a:lvl8pPr>
            <a:lvl9pPr algn="l" indent="-228600" lvl="8" marL="4114800">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 name="Google Shape;55;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 name="Google Shape;56;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 name="Google Shape;57;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a:lnSpc>
                <a:spcPct val="113571"/>
              </a:lnSpc>
              <a:spcBef>
                <a:spcPts val="0"/>
              </a:spcBef>
              <a:buNone/>
              <a:defRPr b="0" i="0" sz="700">
                <a:solidFill>
                  <a:schemeClr val="dk1"/>
                </a:solidFill>
                <a:uFillTx/>
                <a:latin typeface="Arial"/>
                <a:ea typeface="Arial"/>
                <a:cs typeface="Arial"/>
                <a:sym typeface="Arial"/>
              </a:defRPr>
            </a:lvl1pPr>
            <a:lvl2pPr algn="l" indent="0" lvl="1" marL="66675" marR="0">
              <a:lnSpc>
                <a:spcPct val="113571"/>
              </a:lnSpc>
              <a:spcBef>
                <a:spcPts val="0"/>
              </a:spcBef>
              <a:buNone/>
              <a:defRPr b="0" i="0" sz="700">
                <a:solidFill>
                  <a:schemeClr val="dk1"/>
                </a:solidFill>
                <a:uFillTx/>
                <a:latin typeface="Arial"/>
                <a:ea typeface="Arial"/>
                <a:cs typeface="Arial"/>
                <a:sym typeface="Arial"/>
              </a:defRPr>
            </a:lvl2pPr>
            <a:lvl3pPr algn="l" indent="0" lvl="2" marL="66675" marR="0">
              <a:lnSpc>
                <a:spcPct val="113571"/>
              </a:lnSpc>
              <a:spcBef>
                <a:spcPts val="0"/>
              </a:spcBef>
              <a:buNone/>
              <a:defRPr b="0" i="0" sz="700">
                <a:solidFill>
                  <a:schemeClr val="dk1"/>
                </a:solidFill>
                <a:uFillTx/>
                <a:latin typeface="Arial"/>
                <a:ea typeface="Arial"/>
                <a:cs typeface="Arial"/>
                <a:sym typeface="Arial"/>
              </a:defRPr>
            </a:lvl3pPr>
            <a:lvl4pPr algn="l" indent="0" lvl="3" marL="66675" marR="0">
              <a:lnSpc>
                <a:spcPct val="113571"/>
              </a:lnSpc>
              <a:spcBef>
                <a:spcPts val="0"/>
              </a:spcBef>
              <a:buNone/>
              <a:defRPr b="0" i="0" sz="700">
                <a:solidFill>
                  <a:schemeClr val="dk1"/>
                </a:solidFill>
                <a:uFillTx/>
                <a:latin typeface="Arial"/>
                <a:ea typeface="Arial"/>
                <a:cs typeface="Arial"/>
                <a:sym typeface="Arial"/>
              </a:defRPr>
            </a:lvl4pPr>
            <a:lvl5pPr algn="l" indent="0" lvl="4" marL="66675" marR="0">
              <a:lnSpc>
                <a:spcPct val="113571"/>
              </a:lnSpc>
              <a:spcBef>
                <a:spcPts val="0"/>
              </a:spcBef>
              <a:buNone/>
              <a:defRPr b="0" i="0" sz="700">
                <a:solidFill>
                  <a:schemeClr val="dk1"/>
                </a:solidFill>
                <a:uFillTx/>
                <a:latin typeface="Arial"/>
                <a:ea typeface="Arial"/>
                <a:cs typeface="Arial"/>
                <a:sym typeface="Arial"/>
              </a:defRPr>
            </a:lvl5pPr>
            <a:lvl6pPr algn="l" indent="0" lvl="5" marL="66675" marR="0">
              <a:lnSpc>
                <a:spcPct val="113571"/>
              </a:lnSpc>
              <a:spcBef>
                <a:spcPts val="0"/>
              </a:spcBef>
              <a:buNone/>
              <a:defRPr b="0" i="0" sz="700">
                <a:solidFill>
                  <a:schemeClr val="dk1"/>
                </a:solidFill>
                <a:uFillTx/>
                <a:latin typeface="Arial"/>
                <a:ea typeface="Arial"/>
                <a:cs typeface="Arial"/>
                <a:sym typeface="Arial"/>
              </a:defRPr>
            </a:lvl6pPr>
            <a:lvl7pPr algn="l" indent="0" lvl="6" marL="66675" marR="0">
              <a:lnSpc>
                <a:spcPct val="113571"/>
              </a:lnSpc>
              <a:spcBef>
                <a:spcPts val="0"/>
              </a:spcBef>
              <a:buNone/>
              <a:defRPr b="0" i="0" sz="700">
                <a:solidFill>
                  <a:schemeClr val="dk1"/>
                </a:solidFill>
                <a:uFillTx/>
                <a:latin typeface="Arial"/>
                <a:ea typeface="Arial"/>
                <a:cs typeface="Arial"/>
                <a:sym typeface="Arial"/>
              </a:defRPr>
            </a:lvl7pPr>
            <a:lvl8pPr algn="l" indent="0" lvl="7" marL="66675" marR="0">
              <a:lnSpc>
                <a:spcPct val="113571"/>
              </a:lnSpc>
              <a:spcBef>
                <a:spcPts val="0"/>
              </a:spcBef>
              <a:buNone/>
              <a:defRPr b="0" i="0" sz="700">
                <a:solidFill>
                  <a:schemeClr val="dk1"/>
                </a:solidFill>
                <a:uFillTx/>
                <a:latin typeface="Arial"/>
                <a:ea typeface="Arial"/>
                <a:cs typeface="Arial"/>
                <a:sym typeface="Arial"/>
              </a:defRPr>
            </a:lvl8pPr>
            <a:lvl9pPr algn="l" indent="0" lvl="8" marL="66675" marR="0">
              <a:lnSpc>
                <a:spcPct val="113571"/>
              </a:lnSpc>
              <a:spcBef>
                <a:spcPts val="0"/>
              </a:spcBef>
              <a:buNone/>
              <a:defRPr b="0" i="0" sz="700">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 name="Shape 5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9" name="Google Shape;59;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4500" y="2314956"/>
            <a:ext cx="82550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b="0" i="0" sz="3000">
                <a:solidFill>
                  <a:srgbClr val="4692CF"/>
                </a:solidFill>
                <a:uFillTx/>
                <a:latin typeface="Trebuchet MS"/>
                <a:ea typeface="Trebuchet MS"/>
                <a:cs typeface="Trebuchet MS"/>
                <a:sym typeface="Trebuchet MS"/>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 name="Google Shape;60;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9425" y="1603438"/>
            <a:ext cx="3557904" cy="184666"/>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228600" lvl="0" marL="457200">
              <a:spcBef>
                <a:spcPts val="0"/>
              </a:spcBef>
              <a:spcAft>
                <a:spcPts val="0"/>
              </a:spcAft>
              <a:buSzPts val="1400"/>
              <a:buNone/>
              <a:defRPr b="0" i="0" sz="1200">
                <a:solidFill>
                  <a:schemeClr val="dk1"/>
                </a:solidFill>
                <a:uFillTx/>
                <a:latin typeface="Arial"/>
                <a:ea typeface="Arial"/>
                <a:cs typeface="Arial"/>
                <a:sym typeface="Arial"/>
              </a:defRPr>
            </a:lvl1pPr>
            <a:lvl2pPr algn="l" indent="-228600" lvl="1" marL="914400">
              <a:spcBef>
                <a:spcPts val="0"/>
              </a:spcBef>
              <a:spcAft>
                <a:spcPts val="0"/>
              </a:spcAft>
              <a:buSzPts val="1400"/>
              <a:buNone/>
              <a:defRPr>
                <a:uFillTx/>
              </a:defRPr>
            </a:lvl2pPr>
            <a:lvl3pPr algn="l" indent="-228600" lvl="2" marL="1371600">
              <a:spcBef>
                <a:spcPts val="0"/>
              </a:spcBef>
              <a:spcAft>
                <a:spcPts val="0"/>
              </a:spcAft>
              <a:buSzPts val="1400"/>
              <a:buNone/>
              <a:defRPr>
                <a:uFillTx/>
              </a:defRPr>
            </a:lvl3pPr>
            <a:lvl4pPr algn="l" indent="-228600" lvl="3" marL="1828800">
              <a:spcBef>
                <a:spcPts val="0"/>
              </a:spcBef>
              <a:spcAft>
                <a:spcPts val="0"/>
              </a:spcAft>
              <a:buSzPts val="1400"/>
              <a:buNone/>
              <a:defRPr>
                <a:uFillTx/>
              </a:defRPr>
            </a:lvl4pPr>
            <a:lvl5pPr algn="l" indent="-228600" lvl="4" marL="2286000">
              <a:spcBef>
                <a:spcPts val="0"/>
              </a:spcBef>
              <a:spcAft>
                <a:spcPts val="0"/>
              </a:spcAft>
              <a:buSzPts val="1400"/>
              <a:buNone/>
              <a:defRPr>
                <a:uFillTx/>
              </a:defRPr>
            </a:lvl5pPr>
            <a:lvl6pPr algn="l" indent="-228600" lvl="5" marL="2743200">
              <a:spcBef>
                <a:spcPts val="0"/>
              </a:spcBef>
              <a:spcAft>
                <a:spcPts val="0"/>
              </a:spcAft>
              <a:buSzPts val="1400"/>
              <a:buNone/>
              <a:defRPr>
                <a:uFillTx/>
              </a:defRPr>
            </a:lvl6pPr>
            <a:lvl7pPr algn="l" indent="-228600" lvl="6" marL="3200400">
              <a:spcBef>
                <a:spcPts val="0"/>
              </a:spcBef>
              <a:spcAft>
                <a:spcPts val="0"/>
              </a:spcAft>
              <a:buSzPts val="1400"/>
              <a:buNone/>
              <a:defRPr>
                <a:uFillTx/>
              </a:defRPr>
            </a:lvl7pPr>
            <a:lvl8pPr algn="l" indent="-228600" lvl="7" marL="3657600">
              <a:spcBef>
                <a:spcPts val="0"/>
              </a:spcBef>
              <a:spcAft>
                <a:spcPts val="0"/>
              </a:spcAft>
              <a:buSzPts val="1400"/>
              <a:buNone/>
              <a:defRPr>
                <a:uFillTx/>
              </a:defRPr>
            </a:lvl8pPr>
            <a:lvl9pPr algn="l" indent="-228600" lvl="8" marL="4114800">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 name="Google Shape;61;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09159" y="1183005"/>
            <a:ext cx="397764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228600" lvl="0" marL="457200">
              <a:spcBef>
                <a:spcPts val="0"/>
              </a:spcBef>
              <a:spcAft>
                <a:spcPts val="0"/>
              </a:spcAft>
              <a:buSzPts val="1400"/>
              <a:buNone/>
              <a:defRPr>
                <a:uFillTx/>
              </a:defRPr>
            </a:lvl1pPr>
            <a:lvl2pPr algn="l" indent="-228600" lvl="1" marL="914400">
              <a:spcBef>
                <a:spcPts val="0"/>
              </a:spcBef>
              <a:spcAft>
                <a:spcPts val="0"/>
              </a:spcAft>
              <a:buSzPts val="1400"/>
              <a:buNone/>
              <a:defRPr>
                <a:uFillTx/>
              </a:defRPr>
            </a:lvl2pPr>
            <a:lvl3pPr algn="l" indent="-228600" lvl="2" marL="1371600">
              <a:spcBef>
                <a:spcPts val="0"/>
              </a:spcBef>
              <a:spcAft>
                <a:spcPts val="0"/>
              </a:spcAft>
              <a:buSzPts val="1400"/>
              <a:buNone/>
              <a:defRPr>
                <a:uFillTx/>
              </a:defRPr>
            </a:lvl3pPr>
            <a:lvl4pPr algn="l" indent="-228600" lvl="3" marL="1828800">
              <a:spcBef>
                <a:spcPts val="0"/>
              </a:spcBef>
              <a:spcAft>
                <a:spcPts val="0"/>
              </a:spcAft>
              <a:buSzPts val="1400"/>
              <a:buNone/>
              <a:defRPr>
                <a:uFillTx/>
              </a:defRPr>
            </a:lvl4pPr>
            <a:lvl5pPr algn="l" indent="-228600" lvl="4" marL="2286000">
              <a:spcBef>
                <a:spcPts val="0"/>
              </a:spcBef>
              <a:spcAft>
                <a:spcPts val="0"/>
              </a:spcAft>
              <a:buSzPts val="1400"/>
              <a:buNone/>
              <a:defRPr>
                <a:uFillTx/>
              </a:defRPr>
            </a:lvl5pPr>
            <a:lvl6pPr algn="l" indent="-228600" lvl="5" marL="2743200">
              <a:spcBef>
                <a:spcPts val="0"/>
              </a:spcBef>
              <a:spcAft>
                <a:spcPts val="0"/>
              </a:spcAft>
              <a:buSzPts val="1400"/>
              <a:buNone/>
              <a:defRPr>
                <a:uFillTx/>
              </a:defRPr>
            </a:lvl6pPr>
            <a:lvl7pPr algn="l" indent="-228600" lvl="6" marL="3200400">
              <a:spcBef>
                <a:spcPts val="0"/>
              </a:spcBef>
              <a:spcAft>
                <a:spcPts val="0"/>
              </a:spcAft>
              <a:buSzPts val="1400"/>
              <a:buNone/>
              <a:defRPr>
                <a:uFillTx/>
              </a:defRPr>
            </a:lvl7pPr>
            <a:lvl8pPr algn="l" indent="-228600" lvl="7" marL="3657600">
              <a:spcBef>
                <a:spcPts val="0"/>
              </a:spcBef>
              <a:spcAft>
                <a:spcPts val="0"/>
              </a:spcAft>
              <a:buSzPts val="1400"/>
              <a:buNone/>
              <a:defRPr>
                <a:uFillTx/>
              </a:defRPr>
            </a:lvl8pPr>
            <a:lvl9pPr algn="l" indent="-228600" lvl="8" marL="4114800">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 name="Google Shape;62;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 name="Google Shape;63;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 name="Google Shape;64;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a:lnSpc>
                <a:spcPct val="113571"/>
              </a:lnSpc>
              <a:spcBef>
                <a:spcPts val="0"/>
              </a:spcBef>
              <a:buNone/>
              <a:defRPr b="0" i="0" sz="700">
                <a:solidFill>
                  <a:schemeClr val="dk1"/>
                </a:solidFill>
                <a:uFillTx/>
                <a:latin typeface="Arial"/>
                <a:ea typeface="Arial"/>
                <a:cs typeface="Arial"/>
                <a:sym typeface="Arial"/>
              </a:defRPr>
            </a:lvl1pPr>
            <a:lvl2pPr algn="l" indent="0" lvl="1" marL="66675" marR="0">
              <a:lnSpc>
                <a:spcPct val="113571"/>
              </a:lnSpc>
              <a:spcBef>
                <a:spcPts val="0"/>
              </a:spcBef>
              <a:buNone/>
              <a:defRPr b="0" i="0" sz="700">
                <a:solidFill>
                  <a:schemeClr val="dk1"/>
                </a:solidFill>
                <a:uFillTx/>
                <a:latin typeface="Arial"/>
                <a:ea typeface="Arial"/>
                <a:cs typeface="Arial"/>
                <a:sym typeface="Arial"/>
              </a:defRPr>
            </a:lvl2pPr>
            <a:lvl3pPr algn="l" indent="0" lvl="2" marL="66675" marR="0">
              <a:lnSpc>
                <a:spcPct val="113571"/>
              </a:lnSpc>
              <a:spcBef>
                <a:spcPts val="0"/>
              </a:spcBef>
              <a:buNone/>
              <a:defRPr b="0" i="0" sz="700">
                <a:solidFill>
                  <a:schemeClr val="dk1"/>
                </a:solidFill>
                <a:uFillTx/>
                <a:latin typeface="Arial"/>
                <a:ea typeface="Arial"/>
                <a:cs typeface="Arial"/>
                <a:sym typeface="Arial"/>
              </a:defRPr>
            </a:lvl3pPr>
            <a:lvl4pPr algn="l" indent="0" lvl="3" marL="66675" marR="0">
              <a:lnSpc>
                <a:spcPct val="113571"/>
              </a:lnSpc>
              <a:spcBef>
                <a:spcPts val="0"/>
              </a:spcBef>
              <a:buNone/>
              <a:defRPr b="0" i="0" sz="700">
                <a:solidFill>
                  <a:schemeClr val="dk1"/>
                </a:solidFill>
                <a:uFillTx/>
                <a:latin typeface="Arial"/>
                <a:ea typeface="Arial"/>
                <a:cs typeface="Arial"/>
                <a:sym typeface="Arial"/>
              </a:defRPr>
            </a:lvl4pPr>
            <a:lvl5pPr algn="l" indent="0" lvl="4" marL="66675" marR="0">
              <a:lnSpc>
                <a:spcPct val="113571"/>
              </a:lnSpc>
              <a:spcBef>
                <a:spcPts val="0"/>
              </a:spcBef>
              <a:buNone/>
              <a:defRPr b="0" i="0" sz="700">
                <a:solidFill>
                  <a:schemeClr val="dk1"/>
                </a:solidFill>
                <a:uFillTx/>
                <a:latin typeface="Arial"/>
                <a:ea typeface="Arial"/>
                <a:cs typeface="Arial"/>
                <a:sym typeface="Arial"/>
              </a:defRPr>
            </a:lvl5pPr>
            <a:lvl6pPr algn="l" indent="0" lvl="5" marL="66675" marR="0">
              <a:lnSpc>
                <a:spcPct val="113571"/>
              </a:lnSpc>
              <a:spcBef>
                <a:spcPts val="0"/>
              </a:spcBef>
              <a:buNone/>
              <a:defRPr b="0" i="0" sz="700">
                <a:solidFill>
                  <a:schemeClr val="dk1"/>
                </a:solidFill>
                <a:uFillTx/>
                <a:latin typeface="Arial"/>
                <a:ea typeface="Arial"/>
                <a:cs typeface="Arial"/>
                <a:sym typeface="Arial"/>
              </a:defRPr>
            </a:lvl6pPr>
            <a:lvl7pPr algn="l" indent="0" lvl="6" marL="66675" marR="0">
              <a:lnSpc>
                <a:spcPct val="113571"/>
              </a:lnSpc>
              <a:spcBef>
                <a:spcPts val="0"/>
              </a:spcBef>
              <a:buNone/>
              <a:defRPr b="0" i="0" sz="700">
                <a:solidFill>
                  <a:schemeClr val="dk1"/>
                </a:solidFill>
                <a:uFillTx/>
                <a:latin typeface="Arial"/>
                <a:ea typeface="Arial"/>
                <a:cs typeface="Arial"/>
                <a:sym typeface="Arial"/>
              </a:defRPr>
            </a:lvl7pPr>
            <a:lvl8pPr algn="l" indent="0" lvl="7" marL="66675" marR="0">
              <a:lnSpc>
                <a:spcPct val="113571"/>
              </a:lnSpc>
              <a:spcBef>
                <a:spcPts val="0"/>
              </a:spcBef>
              <a:buNone/>
              <a:defRPr b="0" i="0" sz="700">
                <a:solidFill>
                  <a:schemeClr val="dk1"/>
                </a:solidFill>
                <a:uFillTx/>
                <a:latin typeface="Arial"/>
                <a:ea typeface="Arial"/>
                <a:cs typeface="Arial"/>
                <a:sym typeface="Arial"/>
              </a:defRPr>
            </a:lvl8pPr>
            <a:lvl9pPr algn="l" indent="0" lvl="8" marL="66675" marR="0">
              <a:lnSpc>
                <a:spcPct val="113571"/>
              </a:lnSpc>
              <a:spcBef>
                <a:spcPts val="0"/>
              </a:spcBef>
              <a:buNone/>
              <a:defRPr b="0" i="0" sz="700">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 name="Shape 6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 name="Google Shape;66;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4500" y="2314956"/>
            <a:ext cx="82550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b="0" i="0" sz="3000">
                <a:solidFill>
                  <a:srgbClr val="4692CF"/>
                </a:solidFill>
                <a:uFillTx/>
                <a:latin typeface="Trebuchet MS"/>
                <a:ea typeface="Trebuchet MS"/>
                <a:cs typeface="Trebuchet MS"/>
                <a:sym typeface="Trebuchet MS"/>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 name="Google Shape;67;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 name="Google Shape;68;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a:spcBef>
                <a:spcPts val="0"/>
              </a:spcBef>
              <a:spcAft>
                <a:spcPts val="0"/>
              </a:spcAft>
              <a:buSzPts val="1400"/>
              <a:buNone/>
              <a:defRPr>
                <a:solidFill>
                  <a:srgbClr val="888888"/>
                </a:solidFill>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 name="Google Shape;69;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a:lnSpc>
                <a:spcPct val="113571"/>
              </a:lnSpc>
              <a:spcBef>
                <a:spcPts val="0"/>
              </a:spcBef>
              <a:buNone/>
              <a:defRPr b="0" i="0" sz="700">
                <a:solidFill>
                  <a:schemeClr val="dk1"/>
                </a:solidFill>
                <a:uFillTx/>
                <a:latin typeface="Arial"/>
                <a:ea typeface="Arial"/>
                <a:cs typeface="Arial"/>
                <a:sym typeface="Arial"/>
              </a:defRPr>
            </a:lvl1pPr>
            <a:lvl2pPr algn="l" indent="0" lvl="1" marL="66675" marR="0">
              <a:lnSpc>
                <a:spcPct val="113571"/>
              </a:lnSpc>
              <a:spcBef>
                <a:spcPts val="0"/>
              </a:spcBef>
              <a:buNone/>
              <a:defRPr b="0" i="0" sz="700">
                <a:solidFill>
                  <a:schemeClr val="dk1"/>
                </a:solidFill>
                <a:uFillTx/>
                <a:latin typeface="Arial"/>
                <a:ea typeface="Arial"/>
                <a:cs typeface="Arial"/>
                <a:sym typeface="Arial"/>
              </a:defRPr>
            </a:lvl2pPr>
            <a:lvl3pPr algn="l" indent="0" lvl="2" marL="66675" marR="0">
              <a:lnSpc>
                <a:spcPct val="113571"/>
              </a:lnSpc>
              <a:spcBef>
                <a:spcPts val="0"/>
              </a:spcBef>
              <a:buNone/>
              <a:defRPr b="0" i="0" sz="700">
                <a:solidFill>
                  <a:schemeClr val="dk1"/>
                </a:solidFill>
                <a:uFillTx/>
                <a:latin typeface="Arial"/>
                <a:ea typeface="Arial"/>
                <a:cs typeface="Arial"/>
                <a:sym typeface="Arial"/>
              </a:defRPr>
            </a:lvl3pPr>
            <a:lvl4pPr algn="l" indent="0" lvl="3" marL="66675" marR="0">
              <a:lnSpc>
                <a:spcPct val="113571"/>
              </a:lnSpc>
              <a:spcBef>
                <a:spcPts val="0"/>
              </a:spcBef>
              <a:buNone/>
              <a:defRPr b="0" i="0" sz="700">
                <a:solidFill>
                  <a:schemeClr val="dk1"/>
                </a:solidFill>
                <a:uFillTx/>
                <a:latin typeface="Arial"/>
                <a:ea typeface="Arial"/>
                <a:cs typeface="Arial"/>
                <a:sym typeface="Arial"/>
              </a:defRPr>
            </a:lvl4pPr>
            <a:lvl5pPr algn="l" indent="0" lvl="4" marL="66675" marR="0">
              <a:lnSpc>
                <a:spcPct val="113571"/>
              </a:lnSpc>
              <a:spcBef>
                <a:spcPts val="0"/>
              </a:spcBef>
              <a:buNone/>
              <a:defRPr b="0" i="0" sz="700">
                <a:solidFill>
                  <a:schemeClr val="dk1"/>
                </a:solidFill>
                <a:uFillTx/>
                <a:latin typeface="Arial"/>
                <a:ea typeface="Arial"/>
                <a:cs typeface="Arial"/>
                <a:sym typeface="Arial"/>
              </a:defRPr>
            </a:lvl5pPr>
            <a:lvl6pPr algn="l" indent="0" lvl="5" marL="66675" marR="0">
              <a:lnSpc>
                <a:spcPct val="113571"/>
              </a:lnSpc>
              <a:spcBef>
                <a:spcPts val="0"/>
              </a:spcBef>
              <a:buNone/>
              <a:defRPr b="0" i="0" sz="700">
                <a:solidFill>
                  <a:schemeClr val="dk1"/>
                </a:solidFill>
                <a:uFillTx/>
                <a:latin typeface="Arial"/>
                <a:ea typeface="Arial"/>
                <a:cs typeface="Arial"/>
                <a:sym typeface="Arial"/>
              </a:defRPr>
            </a:lvl6pPr>
            <a:lvl7pPr algn="l" indent="0" lvl="6" marL="66675" marR="0">
              <a:lnSpc>
                <a:spcPct val="113571"/>
              </a:lnSpc>
              <a:spcBef>
                <a:spcPts val="0"/>
              </a:spcBef>
              <a:buNone/>
              <a:defRPr b="0" i="0" sz="700">
                <a:solidFill>
                  <a:schemeClr val="dk1"/>
                </a:solidFill>
                <a:uFillTx/>
                <a:latin typeface="Arial"/>
                <a:ea typeface="Arial"/>
                <a:cs typeface="Arial"/>
                <a:sym typeface="Arial"/>
              </a:defRPr>
            </a:lvl7pPr>
            <a:lvl8pPr algn="l" indent="0" lvl="7" marL="66675" marR="0">
              <a:lnSpc>
                <a:spcPct val="113571"/>
              </a:lnSpc>
              <a:spcBef>
                <a:spcPts val="0"/>
              </a:spcBef>
              <a:buNone/>
              <a:defRPr b="0" i="0" sz="700">
                <a:solidFill>
                  <a:schemeClr val="dk1"/>
                </a:solidFill>
                <a:uFillTx/>
                <a:latin typeface="Arial"/>
                <a:ea typeface="Arial"/>
                <a:cs typeface="Arial"/>
                <a:sym typeface="Arial"/>
              </a:defRPr>
            </a:lvl8pPr>
            <a:lvl9pPr algn="l" indent="0" lvl="8" marL="66675" marR="0">
              <a:lnSpc>
                <a:spcPct val="113571"/>
              </a:lnSpc>
              <a:spcBef>
                <a:spcPts val="0"/>
              </a:spcBef>
              <a:buNone/>
              <a:defRPr b="0" i="0" sz="700">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hape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oogle Shape;10;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0"/>
            <a:ext cx="4495800" cy="5143500"/>
          </a:xfrm>
          <a:custGeom>
            <a:ahLst/>
            <a:cxnLst/>
            <a:rect b="b" l="l" r="r" t="t"/>
            <a:pathLst>
              <a:path extrusionOk="0" h="6858000" w="4495800">
                <a:moveTo>
                  <a:pt x="0" y="6858000"/>
                </a:moveTo>
                <a:lnTo>
                  <a:pt x="4495800" y="6858000"/>
                </a:lnTo>
                <a:lnTo>
                  <a:pt x="4495800" y="0"/>
                </a:lnTo>
                <a:lnTo>
                  <a:pt x="0" y="0"/>
                </a:lnTo>
                <a:lnTo>
                  <a:pt x="0" y="6858000"/>
                </a:lnTo>
                <a:close/>
              </a:path>
            </a:pathLst>
          </a:custGeom>
          <a:solidFill>
            <a:srgbClr val="E9E9E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Google Shape;11;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4500" y="2314956"/>
            <a:ext cx="82550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marR="0" rtl="0">
              <a:spcBef>
                <a:spcPts val="0"/>
              </a:spcBef>
              <a:spcAft>
                <a:spcPts val="0"/>
              </a:spcAft>
              <a:buSzPts val="1400"/>
              <a:buNone/>
              <a:defRPr b="0" cap="none" i="0" strike="noStrike" sz="3000" u="none">
                <a:solidFill>
                  <a:srgbClr val="4692CF"/>
                </a:solidFill>
                <a:uFillTx/>
                <a:latin typeface="Trebuchet MS"/>
                <a:ea typeface="Trebuchet MS"/>
                <a:cs typeface="Trebuchet MS"/>
                <a:sym typeface="Trebuchet MS"/>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Google Shape;12;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0596" y="2305366"/>
            <a:ext cx="762280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228600" lvl="0" marL="457200"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1pPr>
            <a:lvl2pPr algn="l" indent="-228600" lvl="1" marL="914400" marR="0" rtl="0">
              <a:spcBef>
                <a:spcPts val="0"/>
              </a:spcBef>
              <a:spcAft>
                <a:spcPts val="0"/>
              </a:spcAft>
              <a:buSzPts val="1400"/>
              <a:buNone/>
              <a:defRPr b="0" cap="none" i="0" strike="noStrike" sz="1800" u="none">
                <a:uFillTx/>
                <a:latin typeface="Calibri"/>
                <a:ea typeface="Calibri"/>
                <a:cs typeface="Calibri"/>
                <a:sym typeface="Calibri"/>
              </a:defRPr>
            </a:lvl2pPr>
            <a:lvl3pPr algn="l" indent="-228600" lvl="2" marL="1371600" marR="0" rtl="0">
              <a:spcBef>
                <a:spcPts val="0"/>
              </a:spcBef>
              <a:spcAft>
                <a:spcPts val="0"/>
              </a:spcAft>
              <a:buSzPts val="1400"/>
              <a:buNone/>
              <a:defRPr b="0" cap="none" i="0" strike="noStrike" sz="1800" u="none">
                <a:uFillTx/>
                <a:latin typeface="Calibri"/>
                <a:ea typeface="Calibri"/>
                <a:cs typeface="Calibri"/>
                <a:sym typeface="Calibri"/>
              </a:defRPr>
            </a:lvl3pPr>
            <a:lvl4pPr algn="l" indent="-228600" lvl="3" marL="1828800" marR="0" rtl="0">
              <a:spcBef>
                <a:spcPts val="0"/>
              </a:spcBef>
              <a:spcAft>
                <a:spcPts val="0"/>
              </a:spcAft>
              <a:buSzPts val="1400"/>
              <a:buNone/>
              <a:defRPr b="0" cap="none" i="0" strike="noStrike" sz="1800" u="none">
                <a:uFillTx/>
                <a:latin typeface="Calibri"/>
                <a:ea typeface="Calibri"/>
                <a:cs typeface="Calibri"/>
                <a:sym typeface="Calibri"/>
              </a:defRPr>
            </a:lvl4pPr>
            <a:lvl5pPr algn="l" indent="-228600" lvl="4" marL="2286000" marR="0" rtl="0">
              <a:spcBef>
                <a:spcPts val="0"/>
              </a:spcBef>
              <a:spcAft>
                <a:spcPts val="0"/>
              </a:spcAft>
              <a:buSzPts val="1400"/>
              <a:buNone/>
              <a:defRPr b="0" cap="none" i="0" strike="noStrike" sz="1800" u="none">
                <a:uFillTx/>
                <a:latin typeface="Calibri"/>
                <a:ea typeface="Calibri"/>
                <a:cs typeface="Calibri"/>
                <a:sym typeface="Calibri"/>
              </a:defRPr>
            </a:lvl5pPr>
            <a:lvl6pPr algn="l" indent="-228600" lvl="5" marL="2743200" marR="0" rtl="0">
              <a:spcBef>
                <a:spcPts val="0"/>
              </a:spcBef>
              <a:spcAft>
                <a:spcPts val="0"/>
              </a:spcAft>
              <a:buSzPts val="1400"/>
              <a:buNone/>
              <a:defRPr b="0" cap="none" i="0" strike="noStrike" sz="1800" u="none">
                <a:uFillTx/>
                <a:latin typeface="Calibri"/>
                <a:ea typeface="Calibri"/>
                <a:cs typeface="Calibri"/>
                <a:sym typeface="Calibri"/>
              </a:defRPr>
            </a:lvl6pPr>
            <a:lvl7pPr algn="l" indent="-228600" lvl="6" marL="3200400" marR="0" rtl="0">
              <a:spcBef>
                <a:spcPts val="0"/>
              </a:spcBef>
              <a:spcAft>
                <a:spcPts val="0"/>
              </a:spcAft>
              <a:buSzPts val="1400"/>
              <a:buNone/>
              <a:defRPr b="0" cap="none" i="0" strike="noStrike" sz="1800" u="none">
                <a:uFillTx/>
                <a:latin typeface="Calibri"/>
                <a:ea typeface="Calibri"/>
                <a:cs typeface="Calibri"/>
                <a:sym typeface="Calibri"/>
              </a:defRPr>
            </a:lvl7pPr>
            <a:lvl8pPr algn="l" indent="-228600" lvl="7" marL="3657600" marR="0" rtl="0">
              <a:spcBef>
                <a:spcPts val="0"/>
              </a:spcBef>
              <a:spcAft>
                <a:spcPts val="0"/>
              </a:spcAft>
              <a:buSzPts val="1400"/>
              <a:buNone/>
              <a:defRPr b="0" cap="none" i="0" strike="noStrike" sz="1800" u="none">
                <a:uFillTx/>
                <a:latin typeface="Calibri"/>
                <a:ea typeface="Calibri"/>
                <a:cs typeface="Calibri"/>
                <a:sym typeface="Calibri"/>
              </a:defRPr>
            </a:lvl8pPr>
            <a:lvl9pPr algn="l" indent="-228600" lvl="8" marL="4114800" marR="0" rtl="0">
              <a:spcBef>
                <a:spcPts val="0"/>
              </a:spcBef>
              <a:spcAft>
                <a:spcPts val="0"/>
              </a:spcAft>
              <a:buSzPts val="1400"/>
              <a:buNone/>
              <a:defRPr b="0" cap="none" i="0" strike="noStrike" sz="1800" u="none">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Google Shape;13;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8961" y="4783455"/>
            <a:ext cx="2926079"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ctr" lvl="0" marR="0" rtl="0">
              <a:spcBef>
                <a:spcPts val="0"/>
              </a:spcBef>
              <a:spcAft>
                <a:spcPts val="0"/>
              </a:spcAft>
              <a:buSzPts val="1400"/>
              <a:buNone/>
              <a:defRPr sz="1800">
                <a:solidFill>
                  <a:srgbClr val="888888"/>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Google Shape;14;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3455"/>
            <a:ext cx="2103120" cy="27699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lvl="0" marR="0" rtl="0">
              <a:spcBef>
                <a:spcPts val="0"/>
              </a:spcBef>
              <a:spcAft>
                <a:spcPts val="0"/>
              </a:spcAft>
              <a:buSzPts val="1400"/>
              <a:buNone/>
              <a:defRPr sz="1800">
                <a:solidFill>
                  <a:srgbClr val="888888"/>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Google Shape;15;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5613" y="4917203"/>
            <a:ext cx="1290320" cy="20518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lvl1pPr algn="l" indent="0" lvl="0" marL="66675" marR="0" rtl="0">
              <a:lnSpc>
                <a:spcPct val="113571"/>
              </a:lnSpc>
              <a:spcBef>
                <a:spcPts val="0"/>
              </a:spcBef>
              <a:buNone/>
              <a:defRPr b="0" i="0" sz="700" u="none">
                <a:solidFill>
                  <a:schemeClr val="dk1"/>
                </a:solidFill>
                <a:uFillTx/>
                <a:latin typeface="Arial"/>
                <a:ea typeface="Arial"/>
                <a:cs typeface="Arial"/>
                <a:sym typeface="Arial"/>
              </a:defRPr>
            </a:lvl1pPr>
            <a:lvl2pPr algn="l" indent="0" lvl="1" marL="66675" marR="0" rtl="0">
              <a:lnSpc>
                <a:spcPct val="113571"/>
              </a:lnSpc>
              <a:spcBef>
                <a:spcPts val="0"/>
              </a:spcBef>
              <a:buNone/>
              <a:defRPr b="0" i="0" sz="700" u="none">
                <a:solidFill>
                  <a:schemeClr val="dk1"/>
                </a:solidFill>
                <a:uFillTx/>
                <a:latin typeface="Arial"/>
                <a:ea typeface="Arial"/>
                <a:cs typeface="Arial"/>
                <a:sym typeface="Arial"/>
              </a:defRPr>
            </a:lvl2pPr>
            <a:lvl3pPr algn="l" indent="0" lvl="2" marL="66675" marR="0" rtl="0">
              <a:lnSpc>
                <a:spcPct val="113571"/>
              </a:lnSpc>
              <a:spcBef>
                <a:spcPts val="0"/>
              </a:spcBef>
              <a:buNone/>
              <a:defRPr b="0" i="0" sz="700" u="none">
                <a:solidFill>
                  <a:schemeClr val="dk1"/>
                </a:solidFill>
                <a:uFillTx/>
                <a:latin typeface="Arial"/>
                <a:ea typeface="Arial"/>
                <a:cs typeface="Arial"/>
                <a:sym typeface="Arial"/>
              </a:defRPr>
            </a:lvl3pPr>
            <a:lvl4pPr algn="l" indent="0" lvl="3" marL="66675" marR="0" rtl="0">
              <a:lnSpc>
                <a:spcPct val="113571"/>
              </a:lnSpc>
              <a:spcBef>
                <a:spcPts val="0"/>
              </a:spcBef>
              <a:buNone/>
              <a:defRPr b="0" i="0" sz="700" u="none">
                <a:solidFill>
                  <a:schemeClr val="dk1"/>
                </a:solidFill>
                <a:uFillTx/>
                <a:latin typeface="Arial"/>
                <a:ea typeface="Arial"/>
                <a:cs typeface="Arial"/>
                <a:sym typeface="Arial"/>
              </a:defRPr>
            </a:lvl4pPr>
            <a:lvl5pPr algn="l" indent="0" lvl="4" marL="66675" marR="0" rtl="0">
              <a:lnSpc>
                <a:spcPct val="113571"/>
              </a:lnSpc>
              <a:spcBef>
                <a:spcPts val="0"/>
              </a:spcBef>
              <a:buNone/>
              <a:defRPr b="0" i="0" sz="700" u="none">
                <a:solidFill>
                  <a:schemeClr val="dk1"/>
                </a:solidFill>
                <a:uFillTx/>
                <a:latin typeface="Arial"/>
                <a:ea typeface="Arial"/>
                <a:cs typeface="Arial"/>
                <a:sym typeface="Arial"/>
              </a:defRPr>
            </a:lvl5pPr>
            <a:lvl6pPr algn="l" indent="0" lvl="5" marL="66675" marR="0" rtl="0">
              <a:lnSpc>
                <a:spcPct val="113571"/>
              </a:lnSpc>
              <a:spcBef>
                <a:spcPts val="0"/>
              </a:spcBef>
              <a:buNone/>
              <a:defRPr b="0" i="0" sz="700" u="none">
                <a:solidFill>
                  <a:schemeClr val="dk1"/>
                </a:solidFill>
                <a:uFillTx/>
                <a:latin typeface="Arial"/>
                <a:ea typeface="Arial"/>
                <a:cs typeface="Arial"/>
                <a:sym typeface="Arial"/>
              </a:defRPr>
            </a:lvl6pPr>
            <a:lvl7pPr algn="l" indent="0" lvl="6" marL="66675" marR="0" rtl="0">
              <a:lnSpc>
                <a:spcPct val="113571"/>
              </a:lnSpc>
              <a:spcBef>
                <a:spcPts val="0"/>
              </a:spcBef>
              <a:buNone/>
              <a:defRPr b="0" i="0" sz="700" u="none">
                <a:solidFill>
                  <a:schemeClr val="dk1"/>
                </a:solidFill>
                <a:uFillTx/>
                <a:latin typeface="Arial"/>
                <a:ea typeface="Arial"/>
                <a:cs typeface="Arial"/>
                <a:sym typeface="Arial"/>
              </a:defRPr>
            </a:lvl7pPr>
            <a:lvl8pPr algn="l" indent="0" lvl="7" marL="66675" marR="0" rtl="0">
              <a:lnSpc>
                <a:spcPct val="113571"/>
              </a:lnSpc>
              <a:spcBef>
                <a:spcPts val="0"/>
              </a:spcBef>
              <a:buNone/>
              <a:defRPr b="0" i="0" sz="700" u="none">
                <a:solidFill>
                  <a:schemeClr val="dk1"/>
                </a:solidFill>
                <a:uFillTx/>
                <a:latin typeface="Arial"/>
                <a:ea typeface="Arial"/>
                <a:cs typeface="Arial"/>
                <a:sym typeface="Arial"/>
              </a:defRPr>
            </a:lvl8pPr>
            <a:lvl9pPr algn="l" indent="0" lvl="8" marL="66675" marR="0" rtl="0">
              <a:lnSpc>
                <a:spcPct val="113571"/>
              </a:lnSpc>
              <a:spcBef>
                <a:spcPts val="0"/>
              </a:spcBef>
              <a:buNone/>
              <a:defRPr b="0" i="0" sz="700" u="none">
                <a:solidFill>
                  <a:schemeClr val="dk1"/>
                </a:solidFill>
                <a:uFillTx/>
                <a:latin typeface="Arial"/>
                <a:ea typeface="Arial"/>
                <a:cs typeface="Arial"/>
                <a:sym typeface="Arial"/>
              </a:defRPr>
            </a:lvl9pPr>
          </a:lstStyle>
          <a:p>
            <a:pPr algn="l" indent="0" lvl="0" marL="66675" rtl="0">
              <a:spcBef>
                <a:spcPts val="0"/>
              </a:spcBef>
              <a:spcAft>
                <a:spcPts val="0"/>
              </a:spcAft>
              <a:buNone/>
            </a:pPr>
            <a:r>
              <a:rPr lang="it-IT">
                <a:uFillTx/>
              </a:rPr>
              <a:t>linkedin.com.companies   </a:t>
            </a:r>
            <a:r>
              <a:rPr b="1" lang="it-IT">
                <a:uFillTx/>
              </a:rPr>
              <a:t>|   </a:t>
            </a:r>
            <a:fld id="{00000000-1234-1234-1234-123412341234}" type="slidenum">
              <a:rPr b="1" lang="it-IT">
                <a:uFillTx/>
              </a:rPr>
              <a:t>‹#›</a:t>
            </a:fld>
            <a:endParaRPr b="1">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sldLayoutIdLst>
    <p:sldLayoutId r:id="rId1" id="2147483661"/>
    <p:sldLayoutId r:id="rId2" id="2147483662"/>
    <p:sldLayoutId r:id="rId3" id="2147483663"/>
    <p:sldLayoutId r:id="rId4" id="2147483664"/>
    <p:sldLayoutId r:id="rId5" id="2147483665"/>
  </p:sldLayoutIdLst>
  <p:hf dt="0" ftr="0" hdr="0" sldNum="0"/>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7.png" Type="http://schemas.openxmlformats.org/officeDocument/2006/relationships/image"></Relationship><Relationship Id="rId4" Target="../media/image10.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0.xml" Type="http://schemas.openxmlformats.org/officeDocument/2006/relationships/notesSlide"></Relationship><Relationship Id="rId3" Target="../media/image6.png" Type="http://schemas.openxmlformats.org/officeDocument/2006/relationships/image"></Relationship><Relationship Id="rId4" Target="../media/image1.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ailto:ced@fnomceo.it" TargetMode="External" Type="http://schemas.openxmlformats.org/officeDocument/2006/relationships/hyperlink"></Relationship><Relationship Id="rId4" Target="../media/image5.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 Id="rId3" Target="../media/image2.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 Id="rId3" Target="../media/image6.png" Type="http://schemas.openxmlformats.org/officeDocument/2006/relationships/image"></Relationship><Relationship Id="rId4" Target="../media/image9.png" Type="http://schemas.openxmlformats.org/officeDocument/2006/relationships/image"></Relationship><Relationship Id="rId5" Target="../media/image8.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 Id="rId3" Target="../media/image4.png" Type="http://schemas.openxmlformats.org/officeDocument/2006/relationships/image"></Relationship><Relationship Id="rId4" Target="../media/image6.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7.xml" Type="http://schemas.openxmlformats.org/officeDocument/2006/relationships/notesSlide"></Relationship><Relationship Id="rId3" Target="../media/image3.png" Type="http://schemas.openxmlformats.org/officeDocument/2006/relationships/image"></Relationship><Relationship Id="rId4" Target="../media/image6.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8.xml" Type="http://schemas.openxmlformats.org/officeDocument/2006/relationships/notesSlide"></Relationship></Relationships>
</file>

<file path=ppt/slides/_rels/slide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9.xml" Type="http://schemas.openxmlformats.org/officeDocument/2006/relationships/notesSlid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3" name="Shape 7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4" name="Google Shape;74;p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l="32500" r="6000" t="10000"/>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0"/>
            <a:ext cx="6248400" cy="51435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5" name="Google Shape;75;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2571751"/>
            <a:ext cx="3092184" cy="80021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12560" marR="0" rtl="0">
              <a:spcBef>
                <a:spcPts val="0"/>
              </a:spcBef>
              <a:spcAft>
                <a:spcPts val="0"/>
              </a:spcAft>
              <a:buNone/>
            </a:pPr>
            <a:r>
              <a:rPr i="1" lang="it-IT" sz="2000">
                <a:solidFill>
                  <a:schemeClr val="dk1"/>
                </a:solidFill>
                <a:uFillTx/>
                <a:latin typeface="Calibri"/>
                <a:ea typeface="Calibri"/>
                <a:cs typeface="Calibri"/>
                <a:sym typeface="Calibri"/>
              </a:rPr>
              <a:t>Guida pratica</a:t>
            </a:r>
            <a:endParaRPr i="1" sz="2000">
              <a:solidFill>
                <a:schemeClr val="dk1"/>
              </a:solidFill>
              <a:uFillTx/>
              <a:latin typeface="Calibri"/>
              <a:ea typeface="Calibri"/>
              <a:cs typeface="Calibri"/>
              <a:sym typeface="Calibri"/>
            </a:endParaRPr>
          </a:p>
          <a:p>
            <a:pPr algn="l" indent="0" lvl="0" marL="12560" marR="0" rtl="0">
              <a:spcBef>
                <a:spcPts val="0"/>
              </a:spcBef>
              <a:spcAft>
                <a:spcPts val="0"/>
              </a:spcAft>
              <a:buNone/>
            </a:pPr>
            <a:r>
              <a:rPr b="1" lang="it-IT" sz="3200">
                <a:solidFill>
                  <a:schemeClr val="dk1"/>
                </a:solidFill>
                <a:uFillTx/>
                <a:latin typeface="Calibri"/>
                <a:ea typeface="Calibri"/>
                <a:cs typeface="Calibri"/>
                <a:sym typeface="Calibri"/>
              </a:rPr>
              <a:t>Come si vota</a:t>
            </a:r>
            <a:endParaRPr b="1" sz="3200">
              <a:solidFill>
                <a:schemeClr val="dk1"/>
              </a:solidFill>
              <a:uFillTx/>
              <a:latin typeface="Calibri"/>
              <a:ea typeface="Calibri"/>
              <a:cs typeface="Calibri"/>
              <a:sym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6" name="Google Shape;76;p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80705"/>
            <a:ext cx="1981200" cy="638918"/>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8" name="Shape 14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9" name="Google Shape;149;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1314450"/>
            <a:ext cx="4572000" cy="217444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lnSpc>
                <a:spcPct val="150000"/>
              </a:lnSpc>
              <a:spcBef>
                <a:spcPts val="0"/>
              </a:spcBef>
              <a:spcAft>
                <a:spcPts val="0"/>
              </a:spcAft>
              <a:buNone/>
            </a:pPr>
            <a:r>
              <a:rPr b="1" lang="it-IT" sz="2400">
                <a:solidFill>
                  <a:schemeClr val="dk1"/>
                </a:solidFill>
                <a:uFillTx/>
                <a:latin typeface="Arial"/>
                <a:ea typeface="Arial"/>
                <a:cs typeface="Arial"/>
                <a:sym typeface="Arial"/>
              </a:rPr>
              <a:t>Grazie per l’attenzione!</a:t>
            </a:r>
            <a:endParaRPr>
              <a:uFillTx/>
            </a:endParaRPr>
          </a:p>
          <a:p>
            <a:pPr algn="l" indent="0" lvl="0" marL="0" marR="0" rtl="0">
              <a:lnSpc>
                <a:spcPct val="150000"/>
              </a:lnSpc>
              <a:spcBef>
                <a:spcPts val="0"/>
              </a:spcBef>
              <a:spcAft>
                <a:spcPts val="0"/>
              </a:spcAft>
              <a:buNone/>
            </a:pPr>
            <a:r>
              <a:rPr>
                <a:uFillTx/>
              </a:rPr>
              <a:t/>
            </a:r>
            <a:endParaRPr sz="1600">
              <a:solidFill>
                <a:srgbClr val="C00000"/>
              </a:solidFill>
              <a:uFillTx/>
              <a:latin typeface="Arial"/>
              <a:ea typeface="Arial"/>
              <a:cs typeface="Arial"/>
              <a:sym typeface="Arial"/>
            </a:endParaRPr>
          </a:p>
          <a:p>
            <a:pPr algn="l" indent="0" lvl="0" marL="0" marR="0" rtl="0">
              <a:lnSpc>
                <a:spcPct val="150000"/>
              </a:lnSpc>
              <a:spcBef>
                <a:spcPts val="0"/>
              </a:spcBef>
              <a:spcAft>
                <a:spcPts val="0"/>
              </a:spcAft>
              <a:buNone/>
            </a:pPr>
            <a:r>
              <a:rPr lang="it-IT" sz="1600">
                <a:solidFill>
                  <a:schemeClr val="dk1"/>
                </a:solidFill>
                <a:uFillTx/>
                <a:latin typeface="Arial"/>
                <a:ea typeface="Arial"/>
                <a:cs typeface="Arial"/>
                <a:sym typeface="Arial"/>
              </a:rPr>
              <a:t>Contatti:</a:t>
            </a:r>
            <a:br>
              <a:rPr lang="it-IT" sz="1600">
                <a:solidFill>
                  <a:schemeClr val="dk1"/>
                </a:solidFill>
                <a:uFillTx/>
                <a:latin typeface="Arial"/>
                <a:ea typeface="Arial"/>
                <a:cs typeface="Arial"/>
                <a:sym typeface="Arial"/>
              </a:rPr>
            </a:br>
            <a:r>
              <a:rPr lang="it-IT" sz="1600">
                <a:solidFill>
                  <a:schemeClr val="dk1"/>
                </a:solidFill>
                <a:uFillTx/>
                <a:latin typeface="Arial"/>
                <a:ea typeface="Arial"/>
                <a:cs typeface="Arial"/>
                <a:sym typeface="Arial"/>
              </a:rPr>
              <a:t>C</a:t>
            </a:r>
            <a:r>
              <a:rPr lang="it-IT" sz="1600">
                <a:solidFill>
                  <a:schemeClr val="dk1"/>
                </a:solidFill>
                <a:uFillTx/>
                <a:latin typeface="Arial"/>
                <a:ea typeface="Arial"/>
                <a:cs typeface="Arial"/>
                <a:sym typeface="Arial"/>
              </a:rPr>
              <a:t>E</a:t>
            </a:r>
            <a:r>
              <a:rPr lang="it-IT" sz="1600">
                <a:solidFill>
                  <a:schemeClr val="dk1"/>
                </a:solidFill>
                <a:uFillTx/>
                <a:latin typeface="Arial"/>
                <a:ea typeface="Arial"/>
                <a:cs typeface="Arial"/>
                <a:sym typeface="Arial"/>
              </a:rPr>
              <a:t>D</a:t>
            </a:r>
            <a:r>
              <a:rPr lang="it-IT" sz="1600">
                <a:solidFill>
                  <a:schemeClr val="dk1"/>
                </a:solidFill>
                <a:uFillTx/>
                <a:latin typeface="Arial"/>
                <a:ea typeface="Arial"/>
                <a:cs typeface="Arial"/>
                <a:sym typeface="Arial"/>
              </a:rPr>
              <a:t>@</a:t>
            </a:r>
            <a:r>
              <a:rPr lang="it-IT" sz="1600">
                <a:solidFill>
                  <a:schemeClr val="dk1"/>
                </a:solidFill>
                <a:uFillTx/>
                <a:latin typeface="Arial"/>
                <a:ea typeface="Arial"/>
                <a:cs typeface="Arial"/>
                <a:sym typeface="Arial"/>
              </a:rPr>
              <a:t>f</a:t>
            </a:r>
            <a:r>
              <a:rPr lang="it-IT" sz="1600">
                <a:solidFill>
                  <a:schemeClr val="dk1"/>
                </a:solidFill>
                <a:uFillTx/>
                <a:latin typeface="Arial"/>
                <a:ea typeface="Arial"/>
                <a:cs typeface="Arial"/>
                <a:sym typeface="Arial"/>
              </a:rPr>
              <a:t>n</a:t>
            </a:r>
            <a:r>
              <a:rPr lang="it-IT" sz="1600">
                <a:solidFill>
                  <a:schemeClr val="dk1"/>
                </a:solidFill>
                <a:uFillTx/>
                <a:latin typeface="Arial"/>
                <a:ea typeface="Arial"/>
                <a:cs typeface="Arial"/>
                <a:sym typeface="Arial"/>
              </a:rPr>
              <a:t>o</a:t>
            </a:r>
            <a:r>
              <a:rPr lang="it-IT" sz="1600">
                <a:solidFill>
                  <a:schemeClr val="dk1"/>
                </a:solidFill>
                <a:uFillTx/>
                <a:latin typeface="Arial"/>
                <a:ea typeface="Arial"/>
                <a:cs typeface="Arial"/>
                <a:sym typeface="Arial"/>
              </a:rPr>
              <a:t>m</a:t>
            </a:r>
            <a:r>
              <a:rPr lang="it-IT" sz="1600">
                <a:solidFill>
                  <a:schemeClr val="dk1"/>
                </a:solidFill>
                <a:uFillTx/>
                <a:latin typeface="Arial"/>
                <a:ea typeface="Arial"/>
                <a:cs typeface="Arial"/>
                <a:sym typeface="Arial"/>
              </a:rPr>
              <a:t>c</a:t>
            </a:r>
            <a:r>
              <a:rPr lang="it-IT" sz="1600">
                <a:solidFill>
                  <a:schemeClr val="dk1"/>
                </a:solidFill>
                <a:uFillTx/>
                <a:latin typeface="Arial"/>
                <a:ea typeface="Arial"/>
                <a:cs typeface="Arial"/>
                <a:sym typeface="Arial"/>
              </a:rPr>
              <a:t>e</a:t>
            </a:r>
            <a:r>
              <a:rPr lang="it-IT" sz="1600">
                <a:solidFill>
                  <a:schemeClr val="dk1"/>
                </a:solidFill>
                <a:uFillTx/>
                <a:latin typeface="Arial"/>
                <a:ea typeface="Arial"/>
                <a:cs typeface="Arial"/>
                <a:sym typeface="Arial"/>
              </a:rPr>
              <a:t>o</a:t>
            </a:r>
            <a:r>
              <a:rPr lang="it-IT" sz="1600">
                <a:solidFill>
                  <a:schemeClr val="dk1"/>
                </a:solidFill>
                <a:uFillTx/>
                <a:latin typeface="Arial"/>
                <a:ea typeface="Arial"/>
                <a:cs typeface="Arial"/>
                <a:sym typeface="Arial"/>
              </a:rPr>
              <a:t>.</a:t>
            </a:r>
            <a:r>
              <a:rPr lang="it-IT" sz="1600">
                <a:solidFill>
                  <a:schemeClr val="dk1"/>
                </a:solidFill>
                <a:uFillTx/>
                <a:latin typeface="Arial"/>
                <a:ea typeface="Arial"/>
                <a:cs typeface="Arial"/>
                <a:sym typeface="Arial"/>
              </a:rPr>
              <a:t>i</a:t>
            </a:r>
            <a:r>
              <a:rPr lang="it-IT" sz="1600">
                <a:solidFill>
                  <a:schemeClr val="dk1"/>
                </a:solidFill>
                <a:uFillTx/>
                <a:latin typeface="Arial"/>
                <a:ea typeface="Arial"/>
                <a:cs typeface="Arial"/>
                <a:sym typeface="Arial"/>
              </a:rPr>
              <a:t>t</a:t>
            </a:r>
            <a:r>
              <a:rPr lang="it-IT" sz="1600">
                <a:solidFill>
                  <a:schemeClr val="dk1"/>
                </a:solidFill>
                <a:uFillTx/>
                <a:latin typeface="Arial"/>
                <a:ea typeface="Arial"/>
                <a:cs typeface="Arial"/>
                <a:sym typeface="Arial"/>
              </a:rPr>
              <a:t/>
            </a:r>
            <a:endParaRPr sz="1710">
              <a:solidFill>
                <a:srgbClr val="7F7F7F"/>
              </a:solidFill>
              <a:uFillTx/>
              <a:latin typeface="Poppins Medium"/>
              <a:ea typeface="Poppins Medium"/>
              <a:cs typeface="Poppins Medium"/>
              <a:sym typeface="Poppins Medium"/>
            </a:endParaRPr>
          </a:p>
          <a:p>
            <a:pPr algn="l" indent="0" lvl="0" marL="0" marR="0" rtl="0">
              <a:lnSpc>
                <a:spcPct val="150000"/>
              </a:lnSpc>
              <a:spcBef>
                <a:spcPts val="0"/>
              </a:spcBef>
              <a:spcAft>
                <a:spcPts val="0"/>
              </a:spcAft>
              <a:buNone/>
            </a:pPr>
            <a:r>
              <a:rPr>
                <a:uFillTx/>
              </a:rPr>
              <a:t/>
            </a:r>
            <a:endParaRPr sz="1710">
              <a:solidFill>
                <a:srgbClr val="7F7F7F"/>
              </a:solidFill>
              <a:uFillTx/>
              <a:latin typeface="Poppins Medium"/>
              <a:ea typeface="Poppins Medium"/>
              <a:cs typeface="Poppins Medium"/>
              <a:sym typeface="Poppins Medium"/>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0" name="Google Shape;150;p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457700"/>
            <a:ext cx="1277240" cy="411898"/>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1" name="Google Shape;151;p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72912" y="745619"/>
            <a:ext cx="3781553" cy="3109714"/>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0" name="Shape 8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 name="Google Shape;81;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768" y="571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Ricevi le credenziali di accesso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2" name="Google Shape;82;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768" y="438150"/>
            <a:ext cx="4144851" cy="4739759"/>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lang="it-IT" sz="1600">
                <a:solidFill>
                  <a:schemeClr val="dk1"/>
                </a:solidFill>
                <a:uFillTx/>
                <a:latin typeface="Calibri"/>
                <a:ea typeface="Calibri"/>
                <a:cs typeface="Calibri"/>
                <a:sym typeface="Calibri"/>
              </a:rPr>
              <a:t>Qualche giorno prima del voto riceverai</a:t>
            </a:r>
            <a:endParaRPr>
              <a:uFillTx/>
            </a:endParaRPr>
          </a:p>
          <a:p>
            <a:pPr algn="l" indent="0" lvl="0" marL="0" marR="0" rtl="0">
              <a:spcBef>
                <a:spcPts val="0"/>
              </a:spcBef>
              <a:spcAft>
                <a:spcPts val="0"/>
              </a:spcAft>
              <a:buNone/>
            </a:pPr>
            <a:r>
              <a:rPr lang="it-IT" sz="1600">
                <a:solidFill>
                  <a:schemeClr val="dk1"/>
                </a:solidFill>
                <a:uFillTx/>
                <a:latin typeface="Calibri"/>
                <a:ea typeface="Calibri"/>
                <a:cs typeface="Calibri"/>
                <a:sym typeface="Calibri"/>
              </a:rPr>
              <a:t>le credenziali di accesso (username e password) ed il link per collegarsi all’area di voto (pulsante rosso)</a:t>
            </a:r>
            <a:endParaRPr>
              <a:uFillTx/>
            </a:endParaRPr>
          </a:p>
          <a:p>
            <a:pPr algn="l" indent="0" lvl="0" marL="0" marR="0" rtl="0">
              <a:spcBef>
                <a:spcPts val="0"/>
              </a:spcBef>
              <a:spcAft>
                <a:spcPts val="0"/>
              </a:spcAft>
              <a:buNone/>
            </a:pPr>
            <a:r>
              <a:rPr>
                <a:uFillTx/>
              </a:rPr>
              <a:t/>
            </a:r>
            <a:endParaRPr sz="16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600">
                <a:solidFill>
                  <a:schemeClr val="dk1"/>
                </a:solidFill>
                <a:uFillTx/>
                <a:latin typeface="Calibri"/>
                <a:ea typeface="Calibri"/>
                <a:cs typeface="Calibri"/>
                <a:sym typeface="Calibri"/>
              </a:rPr>
              <a:t>Oggetto: Eligo Evoting - Credenziali di </a:t>
            </a:r>
            <a:r>
              <a:rPr b="1" i="1" lang="it-IT" sz="1600">
                <a:solidFill>
                  <a:schemeClr val="dk1"/>
                </a:solidFill>
                <a:uFillTx/>
                <a:latin typeface="Calibri"/>
                <a:ea typeface="Calibri"/>
                <a:cs typeface="Calibri"/>
                <a:sym typeface="Calibri"/>
              </a:rPr>
              <a:t>nomecognome</a:t>
            </a:r>
            <a:r>
              <a:rPr lang="it-IT" sz="1600">
                <a:solidFill>
                  <a:schemeClr val="dk1"/>
                </a:solidFill>
                <a:uFillTx/>
                <a:latin typeface="Calibri"/>
                <a:ea typeface="Calibri"/>
                <a:cs typeface="Calibri"/>
                <a:sym typeface="Calibri"/>
              </a:rPr>
              <a:t> - Votazione </a:t>
            </a:r>
            <a:r>
              <a:rPr b="1" i="1" lang="it-IT" sz="1600">
                <a:solidFill>
                  <a:schemeClr val="dk1"/>
                </a:solidFill>
                <a:uFillTx/>
                <a:latin typeface="Calibri"/>
                <a:ea typeface="Calibri"/>
                <a:cs typeface="Calibri"/>
                <a:sym typeface="Calibri"/>
              </a:rPr>
              <a:t>F</a:t>
            </a:r>
            <a:r>
              <a:rPr b="1" i="1" lang="it-IT" sz="1600">
                <a:solidFill>
                  <a:schemeClr val="dk1"/>
                </a:solidFill>
                <a:uFillTx/>
                <a:latin typeface="Calibri"/>
                <a:ea typeface="Calibri"/>
                <a:cs typeface="Calibri"/>
                <a:sym typeface="Calibri"/>
              </a:rPr>
              <a:t>N</a:t>
            </a:r>
            <a:r>
              <a:rPr b="1" i="1" lang="it-IT" sz="1600">
                <a:solidFill>
                  <a:schemeClr val="dk1"/>
                </a:solidFill>
                <a:uFillTx/>
                <a:latin typeface="Calibri"/>
                <a:ea typeface="Calibri"/>
                <a:cs typeface="Calibri"/>
                <a:sym typeface="Calibri"/>
              </a:rPr>
              <a:t>O</a:t>
            </a:r>
            <a:r>
              <a:rPr b="1" i="1" lang="it-IT" sz="1600">
                <a:solidFill>
                  <a:schemeClr val="dk1"/>
                </a:solidFill>
                <a:uFillTx/>
                <a:latin typeface="Calibri"/>
                <a:ea typeface="Calibri"/>
                <a:cs typeface="Calibri"/>
                <a:sym typeface="Calibri"/>
              </a:rPr>
              <a:t>M</a:t>
            </a:r>
            <a:r>
              <a:rPr b="1" i="1" lang="it-IT" sz="1600">
                <a:solidFill>
                  <a:schemeClr val="dk1"/>
                </a:solidFill>
                <a:uFillTx/>
                <a:latin typeface="Calibri"/>
                <a:ea typeface="Calibri"/>
                <a:cs typeface="Calibri"/>
                <a:sym typeface="Calibri"/>
              </a:rPr>
              <a:t>C</a:t>
            </a:r>
            <a:r>
              <a:rPr b="1" i="1" lang="it-IT" sz="1600">
                <a:solidFill>
                  <a:schemeClr val="dk1"/>
                </a:solidFill>
                <a:uFillTx/>
                <a:latin typeface="Calibri"/>
                <a:ea typeface="Calibri"/>
                <a:cs typeface="Calibri"/>
                <a:sym typeface="Calibri"/>
              </a:rPr>
              <a:t>E</a:t>
            </a:r>
            <a:r>
              <a:rPr b="1" i="1" lang="it-IT" sz="1600">
                <a:solidFill>
                  <a:schemeClr val="dk1"/>
                </a:solidFill>
                <a:uFillTx/>
                <a:latin typeface="Calibri"/>
                <a:ea typeface="Calibri"/>
                <a:cs typeface="Calibri"/>
                <a:sym typeface="Calibri"/>
              </a:rPr>
              <a:t>O</a:t>
            </a:r>
            <a:r>
              <a:rPr b="1" i="1" lang="it-IT" sz="1600">
                <a:solidFill>
                  <a:schemeClr val="dk1"/>
                </a:solidFill>
                <a:uFillTx/>
                <a:latin typeface="Calibri"/>
                <a:ea typeface="Calibri"/>
                <a:cs typeface="Calibri"/>
                <a:sym typeface="Calibri"/>
              </a:rPr>
              <a:t/>
            </a:r>
            <a:r>
              <a:rPr b="1" i="1" lang="it-IT" sz="1600">
                <a:solidFill>
                  <a:schemeClr val="dk1"/>
                </a:solidFill>
                <a:uFillTx/>
                <a:latin typeface="Calibri"/>
                <a:ea typeface="Calibri"/>
                <a:cs typeface="Calibri"/>
                <a:sym typeface="Calibri"/>
              </a:rPr>
              <a:t/>
            </a:r>
            <a:endParaRPr b="1" i="1" sz="16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600">
                <a:solidFill>
                  <a:schemeClr val="dk1"/>
                </a:solidFill>
                <a:uFillTx/>
                <a:latin typeface="Calibri"/>
                <a:ea typeface="Calibri"/>
                <a:cs typeface="Calibri"/>
                <a:sym typeface="Calibri"/>
              </a:rPr>
              <a:t>Mittente: </a:t>
            </a:r>
            <a:r>
              <a:rPr b="1" lang="it-IT" sz="1600">
                <a:solidFill>
                  <a:srgbClr val="FF0000"/>
                </a:solidFill>
                <a:uFillTx/>
                <a:latin typeface="Calibri"/>
                <a:ea typeface="Calibri"/>
                <a:cs typeface="Calibri"/>
                <a:sym typeface="Calibri"/>
              </a:rPr>
              <a:t>notifica-eligo@evoting.it</a:t>
            </a:r>
            <a:r>
              <a:rPr lang="it-IT" sz="1600">
                <a:solidFill>
                  <a:schemeClr val="dk1"/>
                </a:solidFill>
                <a:uFillTx/>
                <a:latin typeface="Calibri"/>
                <a:ea typeface="Calibri"/>
                <a:cs typeface="Calibri"/>
                <a:sym typeface="Calibri"/>
              </a:rPr>
              <a:t> </a:t>
            </a:r>
            <a:endParaRPr>
              <a:uFillTx/>
            </a:endParaRPr>
          </a:p>
          <a:p>
            <a:pPr algn="l" indent="0" lvl="0" marL="0" marR="0" rtl="0">
              <a:spcBef>
                <a:spcPts val="0"/>
              </a:spcBef>
              <a:spcAft>
                <a:spcPts val="0"/>
              </a:spcAft>
              <a:buNone/>
            </a:pPr>
            <a:r>
              <a:rPr>
                <a:uFillTx/>
              </a:rPr>
              <a:t/>
            </a:r>
            <a:endParaRPr sz="16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600">
                <a:solidFill>
                  <a:schemeClr val="dk1"/>
                </a:solidFill>
                <a:uFillTx/>
                <a:latin typeface="Calibri"/>
                <a:ea typeface="Calibri"/>
                <a:cs typeface="Calibri"/>
                <a:sym typeface="Calibri"/>
              </a:rPr>
              <a:t>Potrai accedere </a:t>
            </a:r>
            <a:r>
              <a:rPr b="1" lang="it-IT" sz="1600">
                <a:solidFill>
                  <a:schemeClr val="dk1"/>
                </a:solidFill>
                <a:uFillTx/>
                <a:latin typeface="Calibri"/>
                <a:ea typeface="Calibri"/>
                <a:cs typeface="Calibri"/>
                <a:sym typeface="Calibri"/>
              </a:rPr>
              <a:t>solo a votazioni aperte</a:t>
            </a:r>
            <a:r>
              <a:rPr lang="it-IT" sz="1600">
                <a:solidFill>
                  <a:schemeClr val="dk1"/>
                </a:solidFill>
                <a:uFillTx/>
                <a:latin typeface="Calibri"/>
                <a:ea typeface="Calibri"/>
                <a:cs typeface="Calibri"/>
                <a:sym typeface="Calibri"/>
              </a:rPr>
              <a:t>, negli orari indicati nell’email</a:t>
            </a:r>
            <a:endParaRPr>
              <a:uFillTx/>
            </a:endParaRPr>
          </a:p>
          <a:p>
            <a:pPr algn="l" indent="0" lvl="0" marL="0" marR="0" rtl="0">
              <a:spcBef>
                <a:spcPts val="0"/>
              </a:spcBef>
              <a:spcAft>
                <a:spcPts val="0"/>
              </a:spcAft>
              <a:buNone/>
            </a:pPr>
            <a:r>
              <a:rPr>
                <a:uFillTx/>
              </a:rPr>
              <a:t/>
            </a:r>
            <a:endParaRPr sz="1600">
              <a:solidFill>
                <a:schemeClr val="dk1"/>
              </a:solidFill>
              <a:uFillTx/>
              <a:latin typeface="Calibri"/>
              <a:ea typeface="Calibri"/>
              <a:cs typeface="Calibri"/>
              <a:sym typeface="Calibri"/>
            </a:endParaRPr>
          </a:p>
          <a:p>
            <a:pPr algn="l" indent="0" lvl="0" marL="0" marR="0" rtl="0">
              <a:spcBef>
                <a:spcPts val="0"/>
              </a:spcBef>
              <a:spcAft>
                <a:spcPts val="0"/>
              </a:spcAft>
              <a:buNone/>
            </a:pPr>
            <a:r>
              <a:rPr b="1" i="1" lang="it-IT" sz="1400">
                <a:solidFill>
                  <a:schemeClr val="dk1"/>
                </a:solidFill>
                <a:uFillTx/>
                <a:latin typeface="Calibri"/>
                <a:ea typeface="Calibri"/>
                <a:cs typeface="Calibri"/>
                <a:sym typeface="Calibri"/>
              </a:rPr>
              <a:t>Se non hai ricevuto l’email:</a:t>
            </a:r>
            <a:endParaRPr>
              <a:uFillTx/>
            </a:endParaRPr>
          </a:p>
          <a:p>
            <a:pPr algn="l" indent="0" lvl="0" marL="0" marR="0" rtl="0">
              <a:spcBef>
                <a:spcPts val="0"/>
              </a:spcBef>
              <a:spcAft>
                <a:spcPts val="0"/>
              </a:spcAft>
              <a:buNone/>
            </a:pPr>
            <a:r>
              <a:rPr i="1" lang="it-IT" sz="1600">
                <a:solidFill>
                  <a:schemeClr val="dk1"/>
                </a:solidFill>
                <a:uFillTx/>
                <a:latin typeface="Calibri"/>
                <a:ea typeface="Calibri"/>
                <a:cs typeface="Calibri"/>
                <a:sym typeface="Calibri"/>
              </a:rPr>
              <a:t>-Verifica nella casella di </a:t>
            </a:r>
            <a:r>
              <a:rPr b="1" i="1" lang="it-IT" sz="1600">
                <a:solidFill>
                  <a:schemeClr val="dk1"/>
                </a:solidFill>
                <a:uFillTx/>
                <a:latin typeface="Calibri"/>
                <a:ea typeface="Calibri"/>
                <a:cs typeface="Calibri"/>
                <a:sym typeface="Calibri"/>
              </a:rPr>
              <a:t>SPAM</a:t>
            </a:r>
            <a:endParaRPr>
              <a:uFillTx/>
            </a:endParaRPr>
          </a:p>
          <a:p>
            <a:pPr algn="l" indent="0" lvl="0" marL="0" marR="0" rtl="0">
              <a:spcBef>
                <a:spcPts val="0"/>
              </a:spcBef>
              <a:spcAft>
                <a:spcPts val="0"/>
              </a:spcAft>
              <a:buNone/>
            </a:pPr>
            <a:r>
              <a:rPr i="1" lang="it-IT" sz="1600">
                <a:solidFill>
                  <a:schemeClr val="dk1"/>
                </a:solidFill>
                <a:uFillTx/>
                <a:latin typeface="Calibri"/>
                <a:ea typeface="Calibri"/>
                <a:cs typeface="Calibri"/>
                <a:sym typeface="Calibri"/>
              </a:rPr>
              <a:t>-Contatta </a:t>
            </a:r>
            <a:r>
              <a:rPr i="1" lang="it-IT" sz="1600">
                <a:solidFill>
                  <a:srgbClr val="FF0000"/>
                </a:solidFill>
                <a:uFillTx/>
                <a:latin typeface="Calibri"/>
                <a:ea typeface="Calibri"/>
                <a:cs typeface="Calibri"/>
                <a:sym typeface="Calibri"/>
              </a:rPr>
              <a:t>la commissione elettorale </a:t>
            </a:r>
            <a:r>
              <a:rPr i="1" lang="it-IT" sz="1600">
                <a:solidFill>
                  <a:schemeClr val="dk1"/>
                </a:solidFill>
                <a:uFillTx/>
                <a:latin typeface="Calibri"/>
                <a:ea typeface="Calibri"/>
                <a:cs typeface="Calibri"/>
                <a:sym typeface="Calibri"/>
              </a:rPr>
              <a:t>ai seguenti contatti: </a:t>
            </a:r>
            <a:r>
              <a:rPr i="1" lang="it-IT" sz="1600" u="sng">
                <a:solidFill>
                  <a:srgbClr val="FF0000"/>
                </a:solidFill>
                <a:uFillTx/>
                <a:latin typeface="Calibri"/>
                <a:ea typeface="Calibri"/>
                <a:cs typeface="Calibri"/>
                <a:sym typeface="Calibri"/>
                <a:hlinkClick r:id="rId3"/>
              </a:rPr>
              <a:t>ced@fnomceo.it</a:t>
            </a:r>
            <a:r>
              <a:rPr i="1" lang="it-IT" sz="1600">
                <a:solidFill>
                  <a:srgbClr val="FF0000"/>
                </a:solidFill>
                <a:uFillTx/>
                <a:latin typeface="Calibri"/>
                <a:ea typeface="Calibri"/>
                <a:cs typeface="Calibri"/>
                <a:sym typeface="Calibri"/>
              </a:rPr>
              <a:t> </a:t>
            </a:r>
            <a:r>
              <a:rPr i="1" lang="it-IT" sz="1600">
                <a:solidFill>
                  <a:schemeClr val="dk1"/>
                </a:solidFill>
                <a:uFillTx/>
                <a:latin typeface="Calibri"/>
                <a:ea typeface="Calibri"/>
                <a:cs typeface="Calibri"/>
                <a:sym typeface="Calibri"/>
              </a:rPr>
              <a:t>o con un messaggio FB inviato alla Pagina dell’Osservatorio per verificare la tua email ed eventualmente rigenerare le credenziali</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3" name="Google Shape;83;p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b="7746" l="30049" r="31138" t="15990"/>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24400" y="742950"/>
            <a:ext cx="4343400" cy="360045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4" name="Google Shape;84;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50450" y="582700"/>
            <a:ext cx="4370400" cy="43254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latin typeface="Calibri"/>
              <a:ea typeface="Calibri"/>
              <a:cs typeface="Calibri"/>
              <a:sym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9" name="Shape 8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0" name="Google Shape;90;g6b2586196c_0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94486"/>
            <a:ext cx="7772400" cy="4617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rtl="0">
              <a:spcBef>
                <a:spcPts val="0"/>
              </a:spcBef>
              <a:spcAft>
                <a:spcPts val="0"/>
              </a:spcAft>
              <a:buNone/>
            </a:pPr>
            <a:r>
              <a:rPr lang="it-IT">
                <a:uFillTx/>
              </a:rPr>
              <a:t>Se non sei ancora registrato</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1" name="Google Shape;91;g6b2586196c_0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1" y="2880360"/>
            <a:ext cx="6400800" cy="2769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rtl="0">
              <a:spcBef>
                <a:spcPts val="0"/>
              </a:spcBef>
              <a:spcAft>
                <a:spcPts val="0"/>
              </a:spcAft>
              <a:buNone/>
            </a:pPr>
            <a:r>
              <a:rPr b="1" lang="it-IT" sz="4800">
                <a:uFillTx/>
              </a:rPr>
              <a:t>http://bit.ly/FNOMCeO</a:t>
            </a:r>
            <a:endParaRPr b="1" sz="48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3" name="Shape 10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4" name="Google Shape;104;p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Accedi all’area di voto</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5" name="Google Shape;105;p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827918"/>
            <a:ext cx="8686800" cy="147732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Per accedere alla piattaforma ELIGO</a:t>
            </a:r>
            <a:endParaRPr>
              <a:uFillTx/>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inserire la username e password ricevuti nel form in alto a sinistra</a:t>
            </a:r>
            <a:endParaRPr>
              <a:uFillTx/>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Se si inseriscono le credenziali di accesso con “copia/incolla“, fare attenzione a copiare esclusivamente i caratteri privi dello spazio prima e/o dopo.</a:t>
            </a:r>
            <a:endParaRPr>
              <a:uFillTx/>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Cliccare sul “Accedi“.</a:t>
            </a:r>
            <a:endParaRPr sz="1800">
              <a:solidFill>
                <a:schemeClr val="dk1"/>
              </a:solidFill>
              <a:uFillTx/>
              <a:latin typeface="Arial"/>
              <a:ea typeface="Arial"/>
              <a:cs typeface="Arial"/>
              <a:sym typeface="Arial"/>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6" name="Google Shape;106;p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14246" r="2837" t="12742"/>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2209542"/>
            <a:ext cx="9144000" cy="2921836"/>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0" name="Shape 11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1" name="Google Shape;111;p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Esprimi il tuo voto</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 name="Google Shape;112;p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1028700"/>
            <a:ext cx="3200400" cy="313932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Verrà visualizzata la scheda o le schede da votare.</a:t>
            </a:r>
            <a:endParaRPr>
              <a:uFillTx/>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Per esprimere il voto selezionare il bottoncino relativo all’opzione desiderata  per assegnare la/le preferenze.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Ri-premi per </a:t>
            </a:r>
            <a:r>
              <a:rPr b="1" lang="it-IT" sz="1800">
                <a:solidFill>
                  <a:schemeClr val="dk1"/>
                </a:solidFill>
                <a:uFillTx/>
                <a:latin typeface="Calibri"/>
                <a:ea typeface="Calibri"/>
                <a:cs typeface="Calibri"/>
                <a:sym typeface="Calibri"/>
              </a:rPr>
              <a:t>deselezionare.</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b="1" lang="it-IT" sz="1800">
                <a:solidFill>
                  <a:schemeClr val="dk1"/>
                </a:solidFill>
                <a:uFillTx/>
                <a:latin typeface="Calibri"/>
                <a:ea typeface="Calibri"/>
                <a:cs typeface="Calibri"/>
                <a:sym typeface="Calibri"/>
              </a:rPr>
              <a:t>Cliccare “Conferma preferenze“</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3" name="Google Shape;113;p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8655" y="4514850"/>
            <a:ext cx="1277240" cy="411898"/>
          </a:xfrm>
          <a:prstGeom prst="rect">
            <a:avLst/>
          </a:prstGeom>
          <a:noFill/>
          <a:ln>
            <a:noFill/>
          </a:ln>
        </p:spPr>
      </p:pic>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4" name="Google Shape;114;p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5949372" cy="4009538"/>
            <a:chExt cx="5949372" cy="5346051"/>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5" name="Google Shape;115;p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b="27582" l="16667" r="17948" t="1125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18872" y="1066800"/>
              <a:ext cx="5937250" cy="312420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6" name="Google Shape;116;p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5"/>
            <a:srcRect b="5555" l="16667" r="16666" t="50000"/>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06750" y="4186382"/>
              <a:ext cx="5937250" cy="2226469"/>
            </a:xfrm>
            <a:prstGeom prst="rect">
              <a:avLst/>
            </a:prstGeom>
            <a:noFill/>
            <a:ln>
              <a:noFill/>
            </a:ln>
          </p:spPr>
        </p:pic>
      </p:gr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0" name="Shape 12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1" name="Google Shape;121;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Conferma il tuo voto</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2" name="Google Shape;122;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1017360"/>
            <a:ext cx="2743200" cy="313932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Una volta assegnato il voto, viene presentata la pagina </a:t>
            </a:r>
            <a:r>
              <a:rPr b="1" lang="it-IT" sz="1800">
                <a:solidFill>
                  <a:schemeClr val="dk1"/>
                </a:solidFill>
                <a:uFillTx/>
                <a:latin typeface="Calibri"/>
                <a:ea typeface="Calibri"/>
                <a:cs typeface="Calibri"/>
                <a:sym typeface="Calibri"/>
              </a:rPr>
              <a:t>di riepilogo del voto</a:t>
            </a:r>
            <a:r>
              <a:rPr lang="it-IT" sz="1800">
                <a:solidFill>
                  <a:schemeClr val="dk1"/>
                </a:solidFill>
                <a:uFillTx/>
                <a:latin typeface="Calibri"/>
                <a:ea typeface="Calibri"/>
                <a:cs typeface="Calibri"/>
                <a:sym typeface="Calibri"/>
              </a:rPr>
              <a:t>.</a:t>
            </a:r>
            <a:endParaRPr>
              <a:uFillTx/>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Il voto viene inserito nell’urna digitale, solo dopo questo passaggio. </a:t>
            </a:r>
            <a:endParaRPr>
              <a:uFillTx/>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Premendo su «Registra Preferenze» il voto diventa immodificabile</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3" name="Google Shape;123;p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5089" l="15853" r="18293" t="12525"/>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19400" y="914400"/>
            <a:ext cx="6280484" cy="331470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4" name="Google Shape;124;p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8655" y="4514850"/>
            <a:ext cx="1277240" cy="411898"/>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8" name="Shape 12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9" name="Google Shape;129;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Votazione eseguita</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0" name="Google Shape;130;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0508" y="904598"/>
            <a:ext cx="3208545" cy="424731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Una volta confermato il voto, comparirà il messaggio che il voto è stato registrato.</a:t>
            </a:r>
            <a:endParaRPr>
              <a:uFillTx/>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b="1" lang="it-IT" sz="1800">
                <a:solidFill>
                  <a:schemeClr val="dk1"/>
                </a:solidFill>
                <a:uFillTx/>
                <a:latin typeface="Calibri"/>
                <a:ea typeface="Calibri"/>
                <a:cs typeface="Calibri"/>
                <a:sym typeface="Calibri"/>
              </a:rPr>
              <a:t>NON chiudere il browser o spegnere il PC</a:t>
            </a:r>
            <a:endParaRPr>
              <a:uFillTx/>
            </a:endParaRPr>
          </a:p>
          <a:p>
            <a:pPr algn="l" indent="0" lvl="0" marL="0" marR="0" rtl="0">
              <a:spcBef>
                <a:spcPts val="0"/>
              </a:spcBef>
              <a:spcAft>
                <a:spcPts val="0"/>
              </a:spcAft>
              <a:buNone/>
            </a:pPr>
            <a:r>
              <a:rPr>
                <a:uFillTx/>
              </a:rPr>
              <a:t/>
            </a:r>
            <a:endParaRPr b="1"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Cliccare “Continua“ per terminare l’operazione di voto o passare alla scheda successiva.</a:t>
            </a:r>
            <a:endParaRPr>
              <a:uFillTx/>
            </a:endParaRPr>
          </a:p>
          <a:p>
            <a:pPr algn="l" indent="0" lvl="0" marL="0" marR="0" rtl="0">
              <a:spcBef>
                <a:spcPts val="0"/>
              </a:spcBef>
              <a:spcAft>
                <a:spcPts val="0"/>
              </a:spcAft>
              <a:buNone/>
            </a:pPr>
            <a:r>
              <a:rPr>
                <a:uFillTx/>
              </a:rPr>
              <a:t/>
            </a:r>
            <a:endParaRPr sz="1800">
              <a:solidFill>
                <a:schemeClr val="dk1"/>
              </a:solidFill>
              <a:uFillTx/>
              <a:latin typeface="Calibri"/>
              <a:ea typeface="Calibri"/>
              <a:cs typeface="Calibri"/>
              <a:sym typeface="Calibri"/>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E’ possibile anche ricevere via email o stampare la conferma di </a:t>
            </a:r>
            <a:endParaRPr>
              <a:uFillTx/>
            </a:endParaRPr>
          </a:p>
          <a:p>
            <a:pPr algn="l" indent="0" lvl="0" marL="0" marR="0" rtl="0">
              <a:spcBef>
                <a:spcPts val="0"/>
              </a:spcBef>
              <a:spcAft>
                <a:spcPts val="0"/>
              </a:spcAft>
              <a:buNone/>
            </a:pPr>
            <a:r>
              <a:rPr lang="it-IT" sz="1800">
                <a:solidFill>
                  <a:schemeClr val="dk1"/>
                </a:solidFill>
                <a:uFillTx/>
                <a:latin typeface="Calibri"/>
                <a:ea typeface="Calibri"/>
                <a:cs typeface="Calibri"/>
                <a:sym typeface="Calibri"/>
              </a:rPr>
              <a:t>avvenuta votazione selezionando l’opzione relativa</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1" name="Google Shape;131;p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09053" y="971550"/>
            <a:ext cx="5634947" cy="2910786"/>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2" name="Google Shape;132;p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772400" y="4543333"/>
            <a:ext cx="1277240" cy="411898"/>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6" name="Shape 13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7" name="Google Shape;137;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Domande e Risposte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8" name="Google Shape;138;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914400"/>
            <a:ext cx="8763000" cy="418576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Come fa ELIGO ad assicurare la sicurezza e segretezza del voto?</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Posso ricevere una nuova password?</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I dati d'accesso dell'elettore vengono generati automaticamente e in modo sicuro utilizzando diversi</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algoritmi di sicurezza. Per questo motivo e per ragioni di sicurezza non è possibile generarli manualmente.</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Tuttavia se ha perso la lettera/email contenente i dati di accesso, sarà possibile richiedere all'organizzatore dell'elezione che vengano generate e inviate nuove credenziali di accesso. </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l sistema ELIGO impedisce il doppio voto controllando che l’elettore non abbia già votato.</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Il sistema di voto on line ELIGO è sicuro?</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Il sistema di voto ELIGO è stato validato dal Garante della Privacy e dal Tribunale di Roma</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Il sistema di voto on line ELIGO separa il voto dal votante? </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Si. ELIGO, in caso di votazione segreta, separa il voto dal votante (l'urna elettorale è separata dalla lista elettorale).</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In questo modo è assicurata l’assoluta segretezza del voto e l’impossibilità di risalire dal voto all'elettore e viceversa.</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2" name="Shape 14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3" name="Google Shape;143;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85750"/>
            <a:ext cx="7772400" cy="46166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l" indent="0" lvl="0" marL="0" rtl="0">
              <a:spcBef>
                <a:spcPts val="0"/>
              </a:spcBef>
              <a:spcAft>
                <a:spcPts val="0"/>
              </a:spcAft>
              <a:buNone/>
            </a:pPr>
            <a:r>
              <a:rPr lang="it-IT">
                <a:solidFill>
                  <a:srgbClr val="D90D0D"/>
                </a:solidFill>
                <a:uFillTx/>
              </a:rPr>
              <a:t>Domande e Risposte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4" name="Google Shape;144;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914400"/>
            <a:ext cx="8763000" cy="375487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spAutoFit/>
          </a:bodyPr>
          <a:lstStyle/>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I server che ospitano i dati vengono gestiti da ELIGO?</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No. ELIGO lavora su Cloud ARUBA certificato per la sicurezza e continuità del suo servizio. Inoltre i dati sono completamente gestiti nel rispetto della GDPR </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I dati dell'elezione vengono utilizzati da ELIGO anche dopo l'elezione?</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No. I dati non verranno mai utilizzati per motivi diversi da quelli della votazione stess. </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Tutti i dati personali vengono cancellati dopo 30 conclusa l'elezione.</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Cosa succede se durante la votazione si spegne accidentalmente il PC oppure si chiude il browser?</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Finché non è stata effettuata la conferma della votazione il votante può accedere e concludere l’espressione del voto.</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Cosa succede se il votante esprime un numero di preferenze superiore al consentito?</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Il sistema ELIGO segnala l’errore, e impedisce il voto facendo ripetere la votazione.</a:t>
            </a:r>
            <a:endParaRPr>
              <a:uFillTx/>
            </a:endParaRPr>
          </a:p>
          <a:p>
            <a:pPr algn="l" indent="0" lvl="0" marL="0" marR="0" rtl="0">
              <a:spcBef>
                <a:spcPts val="0"/>
              </a:spcBef>
              <a:spcAft>
                <a:spcPts val="0"/>
              </a:spcAft>
              <a:buNone/>
            </a:pPr>
            <a:r>
              <a:rPr>
                <a:uFillTx/>
              </a:rPr>
              <a:t/>
            </a:r>
            <a:endParaRPr sz="1400">
              <a:solidFill>
                <a:schemeClr val="dk1"/>
              </a:solidFill>
              <a:uFillTx/>
              <a:latin typeface="Calibri"/>
              <a:ea typeface="Calibri"/>
              <a:cs typeface="Calibri"/>
              <a:sym typeface="Calibri"/>
            </a:endParaRPr>
          </a:p>
          <a:p>
            <a:pPr algn="l" indent="0" lvl="0" marL="0" marR="0" rtl="0">
              <a:spcBef>
                <a:spcPts val="0"/>
              </a:spcBef>
              <a:spcAft>
                <a:spcPts val="0"/>
              </a:spcAft>
              <a:buNone/>
            </a:pPr>
            <a:r>
              <a:rPr i="1" lang="it-IT" sz="1400">
                <a:solidFill>
                  <a:schemeClr val="dk1"/>
                </a:solidFill>
                <a:uFillTx/>
                <a:latin typeface="Calibri"/>
                <a:ea typeface="Calibri"/>
                <a:cs typeface="Calibri"/>
                <a:sym typeface="Calibri"/>
              </a:rPr>
              <a:t>È previsto il time-out?</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Sì. Qualora il sistema non registri movimenti per 20 minuti, viene interrotta automaticamente la votazione,</a:t>
            </a:r>
            <a:endParaRPr>
              <a:uFillTx/>
            </a:endParaRPr>
          </a:p>
          <a:p>
            <a:pPr algn="l" indent="0" lvl="0" marL="0" marR="0" rtl="0">
              <a:spcBef>
                <a:spcPts val="0"/>
              </a:spcBef>
              <a:spcAft>
                <a:spcPts val="0"/>
              </a:spcAft>
              <a:buNone/>
            </a:pPr>
            <a:r>
              <a:rPr lang="it-IT" sz="1400">
                <a:solidFill>
                  <a:schemeClr val="dk1"/>
                </a:solidFill>
                <a:uFillTx/>
                <a:latin typeface="Calibri"/>
                <a:ea typeface="Calibri"/>
                <a:cs typeface="Calibri"/>
                <a:sym typeface="Calibri"/>
              </a:rPr>
              <a:t>che può poi, ovviamente, ripartire dall’inizio.</a:t>
            </a:r>
            <a:endParaRPr sz="1400">
              <a:solidFill>
                <a:schemeClr val="dk1"/>
              </a:solidFill>
              <a:uFillTx/>
              <a:latin typeface="Arial"/>
              <a:ea typeface="Arial"/>
              <a:cs typeface="Arial"/>
              <a:sym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2015-07-10T13:34:15Z</dcterms:created>
  <dc:creator>filip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