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4"/>
  </p:sldMasterIdLst>
  <p:notesMasterIdLst>
    <p:notesMasterId r:id="rId41"/>
  </p:notesMasterIdLst>
  <p:sldIdLst>
    <p:sldId id="273" r:id="rId5"/>
    <p:sldId id="1304" r:id="rId6"/>
    <p:sldId id="2536" r:id="rId7"/>
    <p:sldId id="1089" r:id="rId8"/>
    <p:sldId id="1109" r:id="rId9"/>
    <p:sldId id="1195" r:id="rId10"/>
    <p:sldId id="1310" r:id="rId11"/>
    <p:sldId id="2530" r:id="rId12"/>
    <p:sldId id="1197" r:id="rId13"/>
    <p:sldId id="385" r:id="rId14"/>
    <p:sldId id="1298" r:id="rId15"/>
    <p:sldId id="1440" r:id="rId16"/>
    <p:sldId id="2526" r:id="rId17"/>
    <p:sldId id="2528" r:id="rId18"/>
    <p:sldId id="2529" r:id="rId19"/>
    <p:sldId id="1435" r:id="rId20"/>
    <p:sldId id="1443" r:id="rId21"/>
    <p:sldId id="1444" r:id="rId22"/>
    <p:sldId id="1283" r:id="rId23"/>
    <p:sldId id="1445" r:id="rId24"/>
    <p:sldId id="2531" r:id="rId25"/>
    <p:sldId id="2505" r:id="rId26"/>
    <p:sldId id="1336" r:id="rId27"/>
    <p:sldId id="2527" r:id="rId28"/>
    <p:sldId id="2535" r:id="rId29"/>
    <p:sldId id="429" r:id="rId30"/>
    <p:sldId id="431" r:id="rId31"/>
    <p:sldId id="2539" r:id="rId32"/>
    <p:sldId id="2666" r:id="rId33"/>
    <p:sldId id="361" r:id="rId34"/>
    <p:sldId id="1188" r:id="rId35"/>
    <p:sldId id="2537" r:id="rId36"/>
    <p:sldId id="264" r:id="rId37"/>
    <p:sldId id="2540" r:id="rId38"/>
    <p:sldId id="406" r:id="rId39"/>
    <p:sldId id="2667" r:id="rId40"/>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064"/>
    <a:srgbClr val="D1FDFF"/>
    <a:srgbClr val="F7F7F7"/>
    <a:srgbClr val="0064B7"/>
    <a:srgbClr val="F4B18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1" autoAdjust="0"/>
    <p:restoredTop sz="93252" autoAdjust="0"/>
  </p:normalViewPr>
  <p:slideViewPr>
    <p:cSldViewPr snapToGrid="0">
      <p:cViewPr varScale="1">
        <p:scale>
          <a:sx n="86" d="100"/>
          <a:sy n="86" d="100"/>
        </p:scale>
        <p:origin x="562" y="58"/>
      </p:cViewPr>
      <p:guideLst/>
    </p:cSldViewPr>
  </p:slideViewPr>
  <p:notesTextViewPr>
    <p:cViewPr>
      <p:scale>
        <a:sx n="3" d="2"/>
        <a:sy n="3" d="2"/>
      </p:scale>
      <p:origin x="0" y="0"/>
    </p:cViewPr>
  </p:notesTextViewPr>
  <p:sorterViewPr>
    <p:cViewPr>
      <p:scale>
        <a:sx n="80" d="100"/>
        <a:sy n="80" d="100"/>
      </p:scale>
      <p:origin x="0" y="0"/>
    </p:cViewPr>
  </p:sorterViewPr>
  <p:notesViewPr>
    <p:cSldViewPr snapToGrid="0">
      <p:cViewPr varScale="1">
        <p:scale>
          <a:sx n="48" d="100"/>
          <a:sy n="48" d="100"/>
        </p:scale>
        <p:origin x="2684" y="4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Users\alfonsomazzaccara\Desktop\1_nuovi_account_eduissgiorno_report%202018-2021_All.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Users\alfonsomazzaccara\Desktop\account%20medici%2019-21.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Sheet1!$C$5</c:f>
              <c:strCache>
                <c:ptCount val="1"/>
                <c:pt idx="0">
                  <c:v>All professions</c:v>
                </c:pt>
              </c:strCache>
            </c:strRef>
          </c:tx>
          <c:spPr>
            <a:ln w="28575" cap="rnd">
              <a:solidFill>
                <a:schemeClr val="accent1"/>
              </a:solidFill>
              <a:round/>
            </a:ln>
            <a:effectLst/>
          </c:spPr>
          <c:marker>
            <c:symbol val="none"/>
          </c:marker>
          <c:cat>
            <c:strRef>
              <c:f>Sheet1!$B$6:$B$1402</c:f>
              <c:strCache>
                <c:ptCount val="1397"/>
                <c:pt idx="0">
                  <c:v>2017-12-31</c:v>
                </c:pt>
                <c:pt idx="1">
                  <c:v>2018-01-01</c:v>
                </c:pt>
                <c:pt idx="2">
                  <c:v>2018-01-02</c:v>
                </c:pt>
                <c:pt idx="3">
                  <c:v>2018-01-03</c:v>
                </c:pt>
                <c:pt idx="4">
                  <c:v>2018-01-04</c:v>
                </c:pt>
                <c:pt idx="5">
                  <c:v>2018-01-05</c:v>
                </c:pt>
                <c:pt idx="6">
                  <c:v>2018-01-06</c:v>
                </c:pt>
                <c:pt idx="7">
                  <c:v>2018-01-07</c:v>
                </c:pt>
                <c:pt idx="8">
                  <c:v>2018-01-08</c:v>
                </c:pt>
                <c:pt idx="9">
                  <c:v>2018-01-09</c:v>
                </c:pt>
                <c:pt idx="10">
                  <c:v>2018-01-10</c:v>
                </c:pt>
                <c:pt idx="11">
                  <c:v>2018-01-11</c:v>
                </c:pt>
                <c:pt idx="12">
                  <c:v>2018-01-12</c:v>
                </c:pt>
                <c:pt idx="13">
                  <c:v>2018-01-13</c:v>
                </c:pt>
                <c:pt idx="14">
                  <c:v>2018-01-14</c:v>
                </c:pt>
                <c:pt idx="15">
                  <c:v>2018-01-15</c:v>
                </c:pt>
                <c:pt idx="16">
                  <c:v>2018-01-16</c:v>
                </c:pt>
                <c:pt idx="17">
                  <c:v>2018-01-17</c:v>
                </c:pt>
                <c:pt idx="18">
                  <c:v>2018-01-18</c:v>
                </c:pt>
                <c:pt idx="19">
                  <c:v>2018-01-19</c:v>
                </c:pt>
                <c:pt idx="20">
                  <c:v>2018-01-20</c:v>
                </c:pt>
                <c:pt idx="21">
                  <c:v>2018-01-21</c:v>
                </c:pt>
                <c:pt idx="22">
                  <c:v>2018-01-22</c:v>
                </c:pt>
                <c:pt idx="23">
                  <c:v>2018-01-23</c:v>
                </c:pt>
                <c:pt idx="24">
                  <c:v>2018-01-24</c:v>
                </c:pt>
                <c:pt idx="25">
                  <c:v>2018-01-25</c:v>
                </c:pt>
                <c:pt idx="26">
                  <c:v>2018-01-26</c:v>
                </c:pt>
                <c:pt idx="27">
                  <c:v>2018-01-27</c:v>
                </c:pt>
                <c:pt idx="28">
                  <c:v>2018-01-28</c:v>
                </c:pt>
                <c:pt idx="29">
                  <c:v>2018-01-29</c:v>
                </c:pt>
                <c:pt idx="30">
                  <c:v>2018-01-30</c:v>
                </c:pt>
                <c:pt idx="31">
                  <c:v>2018-01-31</c:v>
                </c:pt>
                <c:pt idx="32">
                  <c:v>2018-02-01</c:v>
                </c:pt>
                <c:pt idx="33">
                  <c:v>2018-02-02</c:v>
                </c:pt>
                <c:pt idx="34">
                  <c:v>2018-02-03</c:v>
                </c:pt>
                <c:pt idx="35">
                  <c:v>2018-02-04</c:v>
                </c:pt>
                <c:pt idx="36">
                  <c:v>2018-02-05</c:v>
                </c:pt>
                <c:pt idx="37">
                  <c:v>2018-02-06</c:v>
                </c:pt>
                <c:pt idx="38">
                  <c:v>2018-02-07</c:v>
                </c:pt>
                <c:pt idx="39">
                  <c:v>2018-02-08</c:v>
                </c:pt>
                <c:pt idx="40">
                  <c:v>2018-02-09</c:v>
                </c:pt>
                <c:pt idx="41">
                  <c:v>2018-02-10</c:v>
                </c:pt>
                <c:pt idx="42">
                  <c:v>2018-02-11</c:v>
                </c:pt>
                <c:pt idx="43">
                  <c:v>2018-02-12</c:v>
                </c:pt>
                <c:pt idx="44">
                  <c:v>2018-02-13</c:v>
                </c:pt>
                <c:pt idx="45">
                  <c:v>2018-02-14</c:v>
                </c:pt>
                <c:pt idx="46">
                  <c:v>2018-02-15</c:v>
                </c:pt>
                <c:pt idx="47">
                  <c:v>2018-02-16</c:v>
                </c:pt>
                <c:pt idx="48">
                  <c:v>2018-02-17</c:v>
                </c:pt>
                <c:pt idx="49">
                  <c:v>2018-02-18</c:v>
                </c:pt>
                <c:pt idx="50">
                  <c:v>2018-02-19</c:v>
                </c:pt>
                <c:pt idx="51">
                  <c:v>2018-02-20</c:v>
                </c:pt>
                <c:pt idx="52">
                  <c:v>2018-02-21</c:v>
                </c:pt>
                <c:pt idx="53">
                  <c:v>2018-02-22</c:v>
                </c:pt>
                <c:pt idx="54">
                  <c:v>2018-02-23</c:v>
                </c:pt>
                <c:pt idx="55">
                  <c:v>2018-02-24</c:v>
                </c:pt>
                <c:pt idx="56">
                  <c:v>2018-02-25</c:v>
                </c:pt>
                <c:pt idx="57">
                  <c:v>2018-02-26</c:v>
                </c:pt>
                <c:pt idx="58">
                  <c:v>2018-02-27</c:v>
                </c:pt>
                <c:pt idx="59">
                  <c:v>2018-02-28</c:v>
                </c:pt>
                <c:pt idx="60">
                  <c:v>2018-03-01</c:v>
                </c:pt>
                <c:pt idx="61">
                  <c:v>2018-03-02</c:v>
                </c:pt>
                <c:pt idx="62">
                  <c:v>2018-03-03</c:v>
                </c:pt>
                <c:pt idx="63">
                  <c:v>2018-03-04</c:v>
                </c:pt>
                <c:pt idx="64">
                  <c:v>2018-03-05</c:v>
                </c:pt>
                <c:pt idx="65">
                  <c:v>2018-03-06</c:v>
                </c:pt>
                <c:pt idx="66">
                  <c:v>2018-03-07</c:v>
                </c:pt>
                <c:pt idx="67">
                  <c:v>2018-03-08</c:v>
                </c:pt>
                <c:pt idx="68">
                  <c:v>2018-03-09</c:v>
                </c:pt>
                <c:pt idx="69">
                  <c:v>2018-03-10</c:v>
                </c:pt>
                <c:pt idx="70">
                  <c:v>2018-03-11</c:v>
                </c:pt>
                <c:pt idx="71">
                  <c:v>2018-03-12</c:v>
                </c:pt>
                <c:pt idx="72">
                  <c:v>2018-03-13</c:v>
                </c:pt>
                <c:pt idx="73">
                  <c:v>2018-03-14</c:v>
                </c:pt>
                <c:pt idx="74">
                  <c:v>2018-03-15</c:v>
                </c:pt>
                <c:pt idx="75">
                  <c:v>2018-03-16</c:v>
                </c:pt>
                <c:pt idx="76">
                  <c:v>2018-03-17</c:v>
                </c:pt>
                <c:pt idx="77">
                  <c:v>2018-03-18</c:v>
                </c:pt>
                <c:pt idx="78">
                  <c:v>2018-03-19</c:v>
                </c:pt>
                <c:pt idx="79">
                  <c:v>2018-03-20</c:v>
                </c:pt>
                <c:pt idx="80">
                  <c:v>2018-03-21</c:v>
                </c:pt>
                <c:pt idx="81">
                  <c:v>2018-03-22</c:v>
                </c:pt>
                <c:pt idx="82">
                  <c:v>2018-03-23</c:v>
                </c:pt>
                <c:pt idx="83">
                  <c:v>2018-03-24</c:v>
                </c:pt>
                <c:pt idx="84">
                  <c:v>2018-03-25</c:v>
                </c:pt>
                <c:pt idx="85">
                  <c:v>2018-03-26</c:v>
                </c:pt>
                <c:pt idx="86">
                  <c:v>2018-03-27</c:v>
                </c:pt>
                <c:pt idx="87">
                  <c:v>2018-03-28</c:v>
                </c:pt>
                <c:pt idx="88">
                  <c:v>2018-03-29</c:v>
                </c:pt>
                <c:pt idx="89">
                  <c:v>2018-03-30</c:v>
                </c:pt>
                <c:pt idx="90">
                  <c:v>2018-03-31</c:v>
                </c:pt>
                <c:pt idx="91">
                  <c:v>2018-04-01</c:v>
                </c:pt>
                <c:pt idx="92">
                  <c:v>2018-04-02</c:v>
                </c:pt>
                <c:pt idx="93">
                  <c:v>2018-04-03</c:v>
                </c:pt>
                <c:pt idx="94">
                  <c:v>2018-04-04</c:v>
                </c:pt>
                <c:pt idx="95">
                  <c:v>2018-04-05</c:v>
                </c:pt>
                <c:pt idx="96">
                  <c:v>2018-04-06</c:v>
                </c:pt>
                <c:pt idx="97">
                  <c:v>2018-04-07</c:v>
                </c:pt>
                <c:pt idx="98">
                  <c:v>2018-04-08</c:v>
                </c:pt>
                <c:pt idx="99">
                  <c:v>2018-04-09</c:v>
                </c:pt>
                <c:pt idx="100">
                  <c:v>2018-04-10</c:v>
                </c:pt>
                <c:pt idx="101">
                  <c:v>2018-04-11</c:v>
                </c:pt>
                <c:pt idx="102">
                  <c:v>2018-04-12</c:v>
                </c:pt>
                <c:pt idx="103">
                  <c:v>2018-04-13</c:v>
                </c:pt>
                <c:pt idx="104">
                  <c:v>2018-04-14</c:v>
                </c:pt>
                <c:pt idx="105">
                  <c:v>2018-04-15</c:v>
                </c:pt>
                <c:pt idx="106">
                  <c:v>2018-04-16</c:v>
                </c:pt>
                <c:pt idx="107">
                  <c:v>2018-04-17</c:v>
                </c:pt>
                <c:pt idx="108">
                  <c:v>2018-04-18</c:v>
                </c:pt>
                <c:pt idx="109">
                  <c:v>2018-04-19</c:v>
                </c:pt>
                <c:pt idx="110">
                  <c:v>2018-04-20</c:v>
                </c:pt>
                <c:pt idx="111">
                  <c:v>2018-04-21</c:v>
                </c:pt>
                <c:pt idx="112">
                  <c:v>2018-04-22</c:v>
                </c:pt>
                <c:pt idx="113">
                  <c:v>2018-04-23</c:v>
                </c:pt>
                <c:pt idx="114">
                  <c:v>2018-04-24</c:v>
                </c:pt>
                <c:pt idx="115">
                  <c:v>2018-04-25</c:v>
                </c:pt>
                <c:pt idx="116">
                  <c:v>2018-04-26</c:v>
                </c:pt>
                <c:pt idx="117">
                  <c:v>2018-04-27</c:v>
                </c:pt>
                <c:pt idx="118">
                  <c:v>2018-04-28</c:v>
                </c:pt>
                <c:pt idx="119">
                  <c:v>2018-04-29</c:v>
                </c:pt>
                <c:pt idx="120">
                  <c:v>2018-04-30</c:v>
                </c:pt>
                <c:pt idx="121">
                  <c:v>2018-05-01</c:v>
                </c:pt>
                <c:pt idx="122">
                  <c:v>2018-05-02</c:v>
                </c:pt>
                <c:pt idx="123">
                  <c:v>2018-05-03</c:v>
                </c:pt>
                <c:pt idx="124">
                  <c:v>2018-05-04</c:v>
                </c:pt>
                <c:pt idx="125">
                  <c:v>2018-05-05</c:v>
                </c:pt>
                <c:pt idx="126">
                  <c:v>2018-05-06</c:v>
                </c:pt>
                <c:pt idx="127">
                  <c:v>2018-05-07</c:v>
                </c:pt>
                <c:pt idx="128">
                  <c:v>2018-05-08</c:v>
                </c:pt>
                <c:pt idx="129">
                  <c:v>2018-05-09</c:v>
                </c:pt>
                <c:pt idx="130">
                  <c:v>2018-05-10</c:v>
                </c:pt>
                <c:pt idx="131">
                  <c:v>2018-05-11</c:v>
                </c:pt>
                <c:pt idx="132">
                  <c:v>2018-05-12</c:v>
                </c:pt>
                <c:pt idx="133">
                  <c:v>2018-05-13</c:v>
                </c:pt>
                <c:pt idx="134">
                  <c:v>2018-05-14</c:v>
                </c:pt>
                <c:pt idx="135">
                  <c:v>2018-05-15</c:v>
                </c:pt>
                <c:pt idx="136">
                  <c:v>2018-05-16</c:v>
                </c:pt>
                <c:pt idx="137">
                  <c:v>2018-05-17</c:v>
                </c:pt>
                <c:pt idx="138">
                  <c:v>2018-05-18</c:v>
                </c:pt>
                <c:pt idx="139">
                  <c:v>2018-05-19</c:v>
                </c:pt>
                <c:pt idx="140">
                  <c:v>2018-05-20</c:v>
                </c:pt>
                <c:pt idx="141">
                  <c:v>2018-05-21</c:v>
                </c:pt>
                <c:pt idx="142">
                  <c:v>2018-05-22</c:v>
                </c:pt>
                <c:pt idx="143">
                  <c:v>2018-05-23</c:v>
                </c:pt>
                <c:pt idx="144">
                  <c:v>2018-05-24</c:v>
                </c:pt>
                <c:pt idx="145">
                  <c:v>2018-05-25</c:v>
                </c:pt>
                <c:pt idx="146">
                  <c:v>2018-05-26</c:v>
                </c:pt>
                <c:pt idx="147">
                  <c:v>2018-05-27</c:v>
                </c:pt>
                <c:pt idx="148">
                  <c:v>2018-05-28</c:v>
                </c:pt>
                <c:pt idx="149">
                  <c:v>2018-05-29</c:v>
                </c:pt>
                <c:pt idx="150">
                  <c:v>2018-05-30</c:v>
                </c:pt>
                <c:pt idx="151">
                  <c:v>2018-05-31</c:v>
                </c:pt>
                <c:pt idx="152">
                  <c:v>2018-06-01</c:v>
                </c:pt>
                <c:pt idx="153">
                  <c:v>2018-06-02</c:v>
                </c:pt>
                <c:pt idx="154">
                  <c:v>2018-06-03</c:v>
                </c:pt>
                <c:pt idx="155">
                  <c:v>2018-06-04</c:v>
                </c:pt>
                <c:pt idx="156">
                  <c:v>2018-06-05</c:v>
                </c:pt>
                <c:pt idx="157">
                  <c:v>2018-06-06</c:v>
                </c:pt>
                <c:pt idx="158">
                  <c:v>2018-06-07</c:v>
                </c:pt>
                <c:pt idx="159">
                  <c:v>2018-06-08</c:v>
                </c:pt>
                <c:pt idx="160">
                  <c:v>2018-06-09</c:v>
                </c:pt>
                <c:pt idx="161">
                  <c:v>2018-06-10</c:v>
                </c:pt>
                <c:pt idx="162">
                  <c:v>2018-06-11</c:v>
                </c:pt>
                <c:pt idx="163">
                  <c:v>2018-06-12</c:v>
                </c:pt>
                <c:pt idx="164">
                  <c:v>2018-06-13</c:v>
                </c:pt>
                <c:pt idx="165">
                  <c:v>2018-06-14</c:v>
                </c:pt>
                <c:pt idx="166">
                  <c:v>2018-06-15</c:v>
                </c:pt>
                <c:pt idx="167">
                  <c:v>2018-06-16</c:v>
                </c:pt>
                <c:pt idx="168">
                  <c:v>2018-06-17</c:v>
                </c:pt>
                <c:pt idx="169">
                  <c:v>2018-06-18</c:v>
                </c:pt>
                <c:pt idx="170">
                  <c:v>2018-06-19</c:v>
                </c:pt>
                <c:pt idx="171">
                  <c:v>2018-06-20</c:v>
                </c:pt>
                <c:pt idx="172">
                  <c:v>2018-06-21</c:v>
                </c:pt>
                <c:pt idx="173">
                  <c:v>2018-06-22</c:v>
                </c:pt>
                <c:pt idx="174">
                  <c:v>2018-06-23</c:v>
                </c:pt>
                <c:pt idx="175">
                  <c:v>2018-06-24</c:v>
                </c:pt>
                <c:pt idx="176">
                  <c:v>2018-06-25</c:v>
                </c:pt>
                <c:pt idx="177">
                  <c:v>2018-06-26</c:v>
                </c:pt>
                <c:pt idx="178">
                  <c:v>2018-06-27</c:v>
                </c:pt>
                <c:pt idx="179">
                  <c:v>2018-06-28</c:v>
                </c:pt>
                <c:pt idx="180">
                  <c:v>2018-06-29</c:v>
                </c:pt>
                <c:pt idx="181">
                  <c:v>2018-06-30</c:v>
                </c:pt>
                <c:pt idx="182">
                  <c:v>2018-07-01</c:v>
                </c:pt>
                <c:pt idx="183">
                  <c:v>2018-07-02</c:v>
                </c:pt>
                <c:pt idx="184">
                  <c:v>2018-07-03</c:v>
                </c:pt>
                <c:pt idx="185">
                  <c:v>2018-07-04</c:v>
                </c:pt>
                <c:pt idx="186">
                  <c:v>2018-07-05</c:v>
                </c:pt>
                <c:pt idx="187">
                  <c:v>2018-07-06</c:v>
                </c:pt>
                <c:pt idx="188">
                  <c:v>2018-07-07</c:v>
                </c:pt>
                <c:pt idx="189">
                  <c:v>2018-07-08</c:v>
                </c:pt>
                <c:pt idx="190">
                  <c:v>2018-07-09</c:v>
                </c:pt>
                <c:pt idx="191">
                  <c:v>2018-07-10</c:v>
                </c:pt>
                <c:pt idx="192">
                  <c:v>2018-07-11</c:v>
                </c:pt>
                <c:pt idx="193">
                  <c:v>2018-07-12</c:v>
                </c:pt>
                <c:pt idx="194">
                  <c:v>2018-07-13</c:v>
                </c:pt>
                <c:pt idx="195">
                  <c:v>2018-07-14</c:v>
                </c:pt>
                <c:pt idx="196">
                  <c:v>2018-07-15</c:v>
                </c:pt>
                <c:pt idx="197">
                  <c:v>2018-07-16</c:v>
                </c:pt>
                <c:pt idx="198">
                  <c:v>2018-07-17</c:v>
                </c:pt>
                <c:pt idx="199">
                  <c:v>2018-07-18</c:v>
                </c:pt>
                <c:pt idx="200">
                  <c:v>2018-07-19</c:v>
                </c:pt>
                <c:pt idx="201">
                  <c:v>2018-07-20</c:v>
                </c:pt>
                <c:pt idx="202">
                  <c:v>2018-07-21</c:v>
                </c:pt>
                <c:pt idx="203">
                  <c:v>2018-07-22</c:v>
                </c:pt>
                <c:pt idx="204">
                  <c:v>2018-07-23</c:v>
                </c:pt>
                <c:pt idx="205">
                  <c:v>2018-07-24</c:v>
                </c:pt>
                <c:pt idx="206">
                  <c:v>2018-07-25</c:v>
                </c:pt>
                <c:pt idx="207">
                  <c:v>2018-07-26</c:v>
                </c:pt>
                <c:pt idx="208">
                  <c:v>2018-07-27</c:v>
                </c:pt>
                <c:pt idx="209">
                  <c:v>2018-07-28</c:v>
                </c:pt>
                <c:pt idx="210">
                  <c:v>2018-07-29</c:v>
                </c:pt>
                <c:pt idx="211">
                  <c:v>2018-07-30</c:v>
                </c:pt>
                <c:pt idx="212">
                  <c:v>2018-07-31</c:v>
                </c:pt>
                <c:pt idx="213">
                  <c:v>2018-08-01</c:v>
                </c:pt>
                <c:pt idx="214">
                  <c:v>2018-08-02</c:v>
                </c:pt>
                <c:pt idx="215">
                  <c:v>2018-08-03</c:v>
                </c:pt>
                <c:pt idx="216">
                  <c:v>2018-08-04</c:v>
                </c:pt>
                <c:pt idx="217">
                  <c:v>2018-08-05</c:v>
                </c:pt>
                <c:pt idx="218">
                  <c:v>2018-08-06</c:v>
                </c:pt>
                <c:pt idx="219">
                  <c:v>2018-08-07</c:v>
                </c:pt>
                <c:pt idx="220">
                  <c:v>2018-08-08</c:v>
                </c:pt>
                <c:pt idx="221">
                  <c:v>2018-08-09</c:v>
                </c:pt>
                <c:pt idx="222">
                  <c:v>2018-08-10</c:v>
                </c:pt>
                <c:pt idx="223">
                  <c:v>2018-08-11</c:v>
                </c:pt>
                <c:pt idx="224">
                  <c:v>2018-08-12</c:v>
                </c:pt>
                <c:pt idx="225">
                  <c:v>2018-08-13</c:v>
                </c:pt>
                <c:pt idx="226">
                  <c:v>2018-08-14</c:v>
                </c:pt>
                <c:pt idx="227">
                  <c:v>2018-08-15</c:v>
                </c:pt>
                <c:pt idx="228">
                  <c:v>2018-08-16</c:v>
                </c:pt>
                <c:pt idx="229">
                  <c:v>2018-08-17</c:v>
                </c:pt>
                <c:pt idx="230">
                  <c:v>2018-08-18</c:v>
                </c:pt>
                <c:pt idx="231">
                  <c:v>2018-08-19</c:v>
                </c:pt>
                <c:pt idx="232">
                  <c:v>2018-08-20</c:v>
                </c:pt>
                <c:pt idx="233">
                  <c:v>2018-08-21</c:v>
                </c:pt>
                <c:pt idx="234">
                  <c:v>2018-08-22</c:v>
                </c:pt>
                <c:pt idx="235">
                  <c:v>2018-08-23</c:v>
                </c:pt>
                <c:pt idx="236">
                  <c:v>2018-08-24</c:v>
                </c:pt>
                <c:pt idx="237">
                  <c:v>2018-08-25</c:v>
                </c:pt>
                <c:pt idx="238">
                  <c:v>2018-08-26</c:v>
                </c:pt>
                <c:pt idx="239">
                  <c:v>2018-08-27</c:v>
                </c:pt>
                <c:pt idx="240">
                  <c:v>2018-08-28</c:v>
                </c:pt>
                <c:pt idx="241">
                  <c:v>2018-08-29</c:v>
                </c:pt>
                <c:pt idx="242">
                  <c:v>2018-08-30</c:v>
                </c:pt>
                <c:pt idx="243">
                  <c:v>2018-08-31</c:v>
                </c:pt>
                <c:pt idx="244">
                  <c:v>2018-09-01</c:v>
                </c:pt>
                <c:pt idx="245">
                  <c:v>2018-09-02</c:v>
                </c:pt>
                <c:pt idx="246">
                  <c:v>2018-09-03</c:v>
                </c:pt>
                <c:pt idx="247">
                  <c:v>2018-09-04</c:v>
                </c:pt>
                <c:pt idx="248">
                  <c:v>2018-09-05</c:v>
                </c:pt>
                <c:pt idx="249">
                  <c:v>2018-09-06</c:v>
                </c:pt>
                <c:pt idx="250">
                  <c:v>2018-09-07</c:v>
                </c:pt>
                <c:pt idx="251">
                  <c:v>2018-09-08</c:v>
                </c:pt>
                <c:pt idx="252">
                  <c:v>2018-09-09</c:v>
                </c:pt>
                <c:pt idx="253">
                  <c:v>2018-09-10</c:v>
                </c:pt>
                <c:pt idx="254">
                  <c:v>2018-09-11</c:v>
                </c:pt>
                <c:pt idx="255">
                  <c:v>2018-09-12</c:v>
                </c:pt>
                <c:pt idx="256">
                  <c:v>2018-09-13</c:v>
                </c:pt>
                <c:pt idx="257">
                  <c:v>2018-09-14</c:v>
                </c:pt>
                <c:pt idx="258">
                  <c:v>2018-09-15</c:v>
                </c:pt>
                <c:pt idx="259">
                  <c:v>2018-09-16</c:v>
                </c:pt>
                <c:pt idx="260">
                  <c:v>2018-09-17</c:v>
                </c:pt>
                <c:pt idx="261">
                  <c:v>2018-09-18</c:v>
                </c:pt>
                <c:pt idx="262">
                  <c:v>2018-09-19</c:v>
                </c:pt>
                <c:pt idx="263">
                  <c:v>2018-09-20</c:v>
                </c:pt>
                <c:pt idx="264">
                  <c:v>2018-09-21</c:v>
                </c:pt>
                <c:pt idx="265">
                  <c:v>2018-09-22</c:v>
                </c:pt>
                <c:pt idx="266">
                  <c:v>2018-09-23</c:v>
                </c:pt>
                <c:pt idx="267">
                  <c:v>2018-09-24</c:v>
                </c:pt>
                <c:pt idx="268">
                  <c:v>2018-09-25</c:v>
                </c:pt>
                <c:pt idx="269">
                  <c:v>2018-09-26</c:v>
                </c:pt>
                <c:pt idx="270">
                  <c:v>2018-09-27</c:v>
                </c:pt>
                <c:pt idx="271">
                  <c:v>2018-09-28</c:v>
                </c:pt>
                <c:pt idx="272">
                  <c:v>2018-09-29</c:v>
                </c:pt>
                <c:pt idx="273">
                  <c:v>2018-09-30</c:v>
                </c:pt>
                <c:pt idx="274">
                  <c:v>2018-10-01</c:v>
                </c:pt>
                <c:pt idx="275">
                  <c:v>2018-10-02</c:v>
                </c:pt>
                <c:pt idx="276">
                  <c:v>2018-10-03</c:v>
                </c:pt>
                <c:pt idx="277">
                  <c:v>2018-10-04</c:v>
                </c:pt>
                <c:pt idx="278">
                  <c:v>2018-10-05</c:v>
                </c:pt>
                <c:pt idx="279">
                  <c:v>2018-10-06</c:v>
                </c:pt>
                <c:pt idx="280">
                  <c:v>2018-10-07</c:v>
                </c:pt>
                <c:pt idx="281">
                  <c:v>2018-10-08</c:v>
                </c:pt>
                <c:pt idx="282">
                  <c:v>2018-10-09</c:v>
                </c:pt>
                <c:pt idx="283">
                  <c:v>2018-10-10</c:v>
                </c:pt>
                <c:pt idx="284">
                  <c:v>2018-10-11</c:v>
                </c:pt>
                <c:pt idx="285">
                  <c:v>2018-10-12</c:v>
                </c:pt>
                <c:pt idx="286">
                  <c:v>2018-10-13</c:v>
                </c:pt>
                <c:pt idx="287">
                  <c:v>2018-10-14</c:v>
                </c:pt>
                <c:pt idx="288">
                  <c:v>2018-10-15</c:v>
                </c:pt>
                <c:pt idx="289">
                  <c:v>2018-10-16</c:v>
                </c:pt>
                <c:pt idx="290">
                  <c:v>2018-10-17</c:v>
                </c:pt>
                <c:pt idx="291">
                  <c:v>2018-10-18</c:v>
                </c:pt>
                <c:pt idx="292">
                  <c:v>2018-10-19</c:v>
                </c:pt>
                <c:pt idx="293">
                  <c:v>2018-10-20</c:v>
                </c:pt>
                <c:pt idx="294">
                  <c:v>2018-10-21</c:v>
                </c:pt>
                <c:pt idx="295">
                  <c:v>2018-10-22</c:v>
                </c:pt>
                <c:pt idx="296">
                  <c:v>2018-10-23</c:v>
                </c:pt>
                <c:pt idx="297">
                  <c:v>2018-10-24</c:v>
                </c:pt>
                <c:pt idx="298">
                  <c:v>2018-10-25</c:v>
                </c:pt>
                <c:pt idx="299">
                  <c:v>2018-10-26</c:v>
                </c:pt>
                <c:pt idx="300">
                  <c:v>2018-10-27</c:v>
                </c:pt>
                <c:pt idx="301">
                  <c:v>2018-10-28</c:v>
                </c:pt>
                <c:pt idx="302">
                  <c:v>2018-10-29</c:v>
                </c:pt>
                <c:pt idx="303">
                  <c:v>2018-10-30</c:v>
                </c:pt>
                <c:pt idx="304">
                  <c:v>2018-10-31</c:v>
                </c:pt>
                <c:pt idx="305">
                  <c:v>2018-11-01</c:v>
                </c:pt>
                <c:pt idx="306">
                  <c:v>2018-11-02</c:v>
                </c:pt>
                <c:pt idx="307">
                  <c:v>2018-11-03</c:v>
                </c:pt>
                <c:pt idx="308">
                  <c:v>2018-11-04</c:v>
                </c:pt>
                <c:pt idx="309">
                  <c:v>2018-11-05</c:v>
                </c:pt>
                <c:pt idx="310">
                  <c:v>2018-11-06</c:v>
                </c:pt>
                <c:pt idx="311">
                  <c:v>2018-11-07</c:v>
                </c:pt>
                <c:pt idx="312">
                  <c:v>2018-11-08</c:v>
                </c:pt>
                <c:pt idx="313">
                  <c:v>2018-11-09</c:v>
                </c:pt>
                <c:pt idx="314">
                  <c:v>2018-11-10</c:v>
                </c:pt>
                <c:pt idx="315">
                  <c:v>2018-11-11</c:v>
                </c:pt>
                <c:pt idx="316">
                  <c:v>2018-11-12</c:v>
                </c:pt>
                <c:pt idx="317">
                  <c:v>2018-11-13</c:v>
                </c:pt>
                <c:pt idx="318">
                  <c:v>2018-11-14</c:v>
                </c:pt>
                <c:pt idx="319">
                  <c:v>2018-11-15</c:v>
                </c:pt>
                <c:pt idx="320">
                  <c:v>2018-11-16</c:v>
                </c:pt>
                <c:pt idx="321">
                  <c:v>2018-11-17</c:v>
                </c:pt>
                <c:pt idx="322">
                  <c:v>2018-11-18</c:v>
                </c:pt>
                <c:pt idx="323">
                  <c:v>2018-11-19</c:v>
                </c:pt>
                <c:pt idx="324">
                  <c:v>2018-11-20</c:v>
                </c:pt>
                <c:pt idx="325">
                  <c:v>2018-11-21</c:v>
                </c:pt>
                <c:pt idx="326">
                  <c:v>2018-11-22</c:v>
                </c:pt>
                <c:pt idx="327">
                  <c:v>2018-11-23</c:v>
                </c:pt>
                <c:pt idx="328">
                  <c:v>2018-11-24</c:v>
                </c:pt>
                <c:pt idx="329">
                  <c:v>2018-11-25</c:v>
                </c:pt>
                <c:pt idx="330">
                  <c:v>2018-11-26</c:v>
                </c:pt>
                <c:pt idx="331">
                  <c:v>2018-11-27</c:v>
                </c:pt>
                <c:pt idx="332">
                  <c:v>2018-11-28</c:v>
                </c:pt>
                <c:pt idx="333">
                  <c:v>2018-11-29</c:v>
                </c:pt>
                <c:pt idx="334">
                  <c:v>2018-11-30</c:v>
                </c:pt>
                <c:pt idx="335">
                  <c:v>2018-12-01</c:v>
                </c:pt>
                <c:pt idx="336">
                  <c:v>2018-12-02</c:v>
                </c:pt>
                <c:pt idx="337">
                  <c:v>2018-12-03</c:v>
                </c:pt>
                <c:pt idx="338">
                  <c:v>2018-12-04</c:v>
                </c:pt>
                <c:pt idx="339">
                  <c:v>2018-12-05</c:v>
                </c:pt>
                <c:pt idx="340">
                  <c:v>2018-12-06</c:v>
                </c:pt>
                <c:pt idx="341">
                  <c:v>2018-12-07</c:v>
                </c:pt>
                <c:pt idx="342">
                  <c:v>2018-12-08</c:v>
                </c:pt>
                <c:pt idx="343">
                  <c:v>2018-12-09</c:v>
                </c:pt>
                <c:pt idx="344">
                  <c:v>2018-12-10</c:v>
                </c:pt>
                <c:pt idx="345">
                  <c:v>2018-12-11</c:v>
                </c:pt>
                <c:pt idx="346">
                  <c:v>2018-12-12</c:v>
                </c:pt>
                <c:pt idx="347">
                  <c:v>2018-12-13</c:v>
                </c:pt>
                <c:pt idx="348">
                  <c:v>2018-12-14</c:v>
                </c:pt>
                <c:pt idx="349">
                  <c:v>2018-12-15</c:v>
                </c:pt>
                <c:pt idx="350">
                  <c:v>2018-12-16</c:v>
                </c:pt>
                <c:pt idx="351">
                  <c:v>2018-12-17</c:v>
                </c:pt>
                <c:pt idx="352">
                  <c:v>2018-12-18</c:v>
                </c:pt>
                <c:pt idx="353">
                  <c:v>2018-12-19</c:v>
                </c:pt>
                <c:pt idx="354">
                  <c:v>2018-12-20</c:v>
                </c:pt>
                <c:pt idx="355">
                  <c:v>2018-12-21</c:v>
                </c:pt>
                <c:pt idx="356">
                  <c:v>2018-12-22</c:v>
                </c:pt>
                <c:pt idx="357">
                  <c:v>2018-12-23</c:v>
                </c:pt>
                <c:pt idx="358">
                  <c:v>2018-12-24</c:v>
                </c:pt>
                <c:pt idx="359">
                  <c:v>2018-12-25</c:v>
                </c:pt>
                <c:pt idx="360">
                  <c:v>2018-12-26</c:v>
                </c:pt>
                <c:pt idx="361">
                  <c:v>2018-12-27</c:v>
                </c:pt>
                <c:pt idx="362">
                  <c:v>2018-12-28</c:v>
                </c:pt>
                <c:pt idx="363">
                  <c:v>2018-12-29</c:v>
                </c:pt>
                <c:pt idx="364">
                  <c:v>2018-12-30</c:v>
                </c:pt>
                <c:pt idx="365">
                  <c:v>2018-12-31</c:v>
                </c:pt>
                <c:pt idx="366">
                  <c:v>2019-01-01</c:v>
                </c:pt>
                <c:pt idx="367">
                  <c:v>2019-01-02</c:v>
                </c:pt>
                <c:pt idx="368">
                  <c:v>2019-01-03</c:v>
                </c:pt>
                <c:pt idx="369">
                  <c:v>2019-01-04</c:v>
                </c:pt>
                <c:pt idx="370">
                  <c:v>2019-01-05</c:v>
                </c:pt>
                <c:pt idx="371">
                  <c:v>2019-01-06</c:v>
                </c:pt>
                <c:pt idx="372">
                  <c:v>2019-01-07</c:v>
                </c:pt>
                <c:pt idx="373">
                  <c:v>2019-01-08</c:v>
                </c:pt>
                <c:pt idx="374">
                  <c:v>2019-01-09</c:v>
                </c:pt>
                <c:pt idx="375">
                  <c:v>2019-01-10</c:v>
                </c:pt>
                <c:pt idx="376">
                  <c:v>2019-01-11</c:v>
                </c:pt>
                <c:pt idx="377">
                  <c:v>2019-01-12</c:v>
                </c:pt>
                <c:pt idx="378">
                  <c:v>2019-01-13</c:v>
                </c:pt>
                <c:pt idx="379">
                  <c:v>2019-01-14</c:v>
                </c:pt>
                <c:pt idx="380">
                  <c:v>2019-01-15</c:v>
                </c:pt>
                <c:pt idx="381">
                  <c:v>2019-01-16</c:v>
                </c:pt>
                <c:pt idx="382">
                  <c:v>2019-01-17</c:v>
                </c:pt>
                <c:pt idx="383">
                  <c:v>2019-01-18</c:v>
                </c:pt>
                <c:pt idx="384">
                  <c:v>2019-01-19</c:v>
                </c:pt>
                <c:pt idx="385">
                  <c:v>2019-01-20</c:v>
                </c:pt>
                <c:pt idx="386">
                  <c:v>2019-01-21</c:v>
                </c:pt>
                <c:pt idx="387">
                  <c:v>2019-01-22</c:v>
                </c:pt>
                <c:pt idx="388">
                  <c:v>2019-01-23</c:v>
                </c:pt>
                <c:pt idx="389">
                  <c:v>2019-01-24</c:v>
                </c:pt>
                <c:pt idx="390">
                  <c:v>2019-01-25</c:v>
                </c:pt>
                <c:pt idx="391">
                  <c:v>2019-01-26</c:v>
                </c:pt>
                <c:pt idx="392">
                  <c:v>2019-01-27</c:v>
                </c:pt>
                <c:pt idx="393">
                  <c:v>2019-01-28</c:v>
                </c:pt>
                <c:pt idx="394">
                  <c:v>2019-01-29</c:v>
                </c:pt>
                <c:pt idx="395">
                  <c:v>2019-01-30</c:v>
                </c:pt>
                <c:pt idx="396">
                  <c:v>2019-01-31</c:v>
                </c:pt>
                <c:pt idx="397">
                  <c:v>2019-02-01</c:v>
                </c:pt>
                <c:pt idx="398">
                  <c:v>2019-02-02</c:v>
                </c:pt>
                <c:pt idx="399">
                  <c:v>2019-02-03</c:v>
                </c:pt>
                <c:pt idx="400">
                  <c:v>2019-02-04</c:v>
                </c:pt>
                <c:pt idx="401">
                  <c:v>2019-02-05</c:v>
                </c:pt>
                <c:pt idx="402">
                  <c:v>2019-02-06</c:v>
                </c:pt>
                <c:pt idx="403">
                  <c:v>2019-02-07</c:v>
                </c:pt>
                <c:pt idx="404">
                  <c:v>2019-02-08</c:v>
                </c:pt>
                <c:pt idx="405">
                  <c:v>2019-02-09</c:v>
                </c:pt>
                <c:pt idx="406">
                  <c:v>2019-02-10</c:v>
                </c:pt>
                <c:pt idx="407">
                  <c:v>2019-02-11</c:v>
                </c:pt>
                <c:pt idx="408">
                  <c:v>2019-02-12</c:v>
                </c:pt>
                <c:pt idx="409">
                  <c:v>2019-02-13</c:v>
                </c:pt>
                <c:pt idx="410">
                  <c:v>2019-02-14</c:v>
                </c:pt>
                <c:pt idx="411">
                  <c:v>2019-02-15</c:v>
                </c:pt>
                <c:pt idx="412">
                  <c:v>2019-02-16</c:v>
                </c:pt>
                <c:pt idx="413">
                  <c:v>2019-02-17</c:v>
                </c:pt>
                <c:pt idx="414">
                  <c:v>2019-02-18</c:v>
                </c:pt>
                <c:pt idx="415">
                  <c:v>2019-02-19</c:v>
                </c:pt>
                <c:pt idx="416">
                  <c:v>2019-02-20</c:v>
                </c:pt>
                <c:pt idx="417">
                  <c:v>2019-02-21</c:v>
                </c:pt>
                <c:pt idx="418">
                  <c:v>2019-02-22</c:v>
                </c:pt>
                <c:pt idx="419">
                  <c:v>2019-02-23</c:v>
                </c:pt>
                <c:pt idx="420">
                  <c:v>2019-02-24</c:v>
                </c:pt>
                <c:pt idx="421">
                  <c:v>2019-02-25</c:v>
                </c:pt>
                <c:pt idx="422">
                  <c:v>2019-02-26</c:v>
                </c:pt>
                <c:pt idx="423">
                  <c:v>2019-02-27</c:v>
                </c:pt>
                <c:pt idx="424">
                  <c:v>2019-02-28</c:v>
                </c:pt>
                <c:pt idx="425">
                  <c:v>2019-03-01</c:v>
                </c:pt>
                <c:pt idx="426">
                  <c:v>2019-03-02</c:v>
                </c:pt>
                <c:pt idx="427">
                  <c:v>2019-03-03</c:v>
                </c:pt>
                <c:pt idx="428">
                  <c:v>2019-03-04</c:v>
                </c:pt>
                <c:pt idx="429">
                  <c:v>2019-03-05</c:v>
                </c:pt>
                <c:pt idx="430">
                  <c:v>2019-03-06</c:v>
                </c:pt>
                <c:pt idx="431">
                  <c:v>2019-03-07</c:v>
                </c:pt>
                <c:pt idx="432">
                  <c:v>2019-03-08</c:v>
                </c:pt>
                <c:pt idx="433">
                  <c:v>2019-03-09</c:v>
                </c:pt>
                <c:pt idx="434">
                  <c:v>2019-03-10</c:v>
                </c:pt>
                <c:pt idx="435">
                  <c:v>2019-03-11</c:v>
                </c:pt>
                <c:pt idx="436">
                  <c:v>2019-03-12</c:v>
                </c:pt>
                <c:pt idx="437">
                  <c:v>2019-03-13</c:v>
                </c:pt>
                <c:pt idx="438">
                  <c:v>2019-03-14</c:v>
                </c:pt>
                <c:pt idx="439">
                  <c:v>2019-03-15</c:v>
                </c:pt>
                <c:pt idx="440">
                  <c:v>2019-03-16</c:v>
                </c:pt>
                <c:pt idx="441">
                  <c:v>2019-03-17</c:v>
                </c:pt>
                <c:pt idx="442">
                  <c:v>2019-03-18</c:v>
                </c:pt>
                <c:pt idx="443">
                  <c:v>2019-03-19</c:v>
                </c:pt>
                <c:pt idx="444">
                  <c:v>2019-03-20</c:v>
                </c:pt>
                <c:pt idx="445">
                  <c:v>2019-03-21</c:v>
                </c:pt>
                <c:pt idx="446">
                  <c:v>2019-03-22</c:v>
                </c:pt>
                <c:pt idx="447">
                  <c:v>2019-03-23</c:v>
                </c:pt>
                <c:pt idx="448">
                  <c:v>2019-03-24</c:v>
                </c:pt>
                <c:pt idx="449">
                  <c:v>2019-03-25</c:v>
                </c:pt>
                <c:pt idx="450">
                  <c:v>2019-03-26</c:v>
                </c:pt>
                <c:pt idx="451">
                  <c:v>2019-03-27</c:v>
                </c:pt>
                <c:pt idx="452">
                  <c:v>2019-03-28</c:v>
                </c:pt>
                <c:pt idx="453">
                  <c:v>2019-03-29</c:v>
                </c:pt>
                <c:pt idx="454">
                  <c:v>2019-03-30</c:v>
                </c:pt>
                <c:pt idx="455">
                  <c:v>2019-03-31</c:v>
                </c:pt>
                <c:pt idx="456">
                  <c:v>2019-04-01</c:v>
                </c:pt>
                <c:pt idx="457">
                  <c:v>2019-04-02</c:v>
                </c:pt>
                <c:pt idx="458">
                  <c:v>2019-04-03</c:v>
                </c:pt>
                <c:pt idx="459">
                  <c:v>2019-04-04</c:v>
                </c:pt>
                <c:pt idx="460">
                  <c:v>2019-04-05</c:v>
                </c:pt>
                <c:pt idx="461">
                  <c:v>2019-04-06</c:v>
                </c:pt>
                <c:pt idx="462">
                  <c:v>2019-04-07</c:v>
                </c:pt>
                <c:pt idx="463">
                  <c:v>2019-04-08</c:v>
                </c:pt>
                <c:pt idx="464">
                  <c:v>2019-04-09</c:v>
                </c:pt>
                <c:pt idx="465">
                  <c:v>2019-04-10</c:v>
                </c:pt>
                <c:pt idx="466">
                  <c:v>2019-04-11</c:v>
                </c:pt>
                <c:pt idx="467">
                  <c:v>2019-04-12</c:v>
                </c:pt>
                <c:pt idx="468">
                  <c:v>2019-04-13</c:v>
                </c:pt>
                <c:pt idx="469">
                  <c:v>2019-04-14</c:v>
                </c:pt>
                <c:pt idx="470">
                  <c:v>2019-04-15</c:v>
                </c:pt>
                <c:pt idx="471">
                  <c:v>2019-04-16</c:v>
                </c:pt>
                <c:pt idx="472">
                  <c:v>2019-04-17</c:v>
                </c:pt>
                <c:pt idx="473">
                  <c:v>2019-04-18</c:v>
                </c:pt>
                <c:pt idx="474">
                  <c:v>2019-04-19</c:v>
                </c:pt>
                <c:pt idx="475">
                  <c:v>2019-04-20</c:v>
                </c:pt>
                <c:pt idx="476">
                  <c:v>2019-04-21</c:v>
                </c:pt>
                <c:pt idx="477">
                  <c:v>2019-04-22</c:v>
                </c:pt>
                <c:pt idx="478">
                  <c:v>2019-04-23</c:v>
                </c:pt>
                <c:pt idx="479">
                  <c:v>2019-04-24</c:v>
                </c:pt>
                <c:pt idx="480">
                  <c:v>2019-04-25</c:v>
                </c:pt>
                <c:pt idx="481">
                  <c:v>2019-04-26</c:v>
                </c:pt>
                <c:pt idx="482">
                  <c:v>2019-04-27</c:v>
                </c:pt>
                <c:pt idx="483">
                  <c:v>2019-04-28</c:v>
                </c:pt>
                <c:pt idx="484">
                  <c:v>2019-04-29</c:v>
                </c:pt>
                <c:pt idx="485">
                  <c:v>2019-04-30</c:v>
                </c:pt>
                <c:pt idx="486">
                  <c:v>2019-05-01</c:v>
                </c:pt>
                <c:pt idx="487">
                  <c:v>2019-05-02</c:v>
                </c:pt>
                <c:pt idx="488">
                  <c:v>2019-05-03</c:v>
                </c:pt>
                <c:pt idx="489">
                  <c:v>2019-05-04</c:v>
                </c:pt>
                <c:pt idx="490">
                  <c:v>2019-05-05</c:v>
                </c:pt>
                <c:pt idx="491">
                  <c:v>2019-05-06</c:v>
                </c:pt>
                <c:pt idx="492">
                  <c:v>2019-05-07</c:v>
                </c:pt>
                <c:pt idx="493">
                  <c:v>2019-05-08</c:v>
                </c:pt>
                <c:pt idx="494">
                  <c:v>2019-05-09</c:v>
                </c:pt>
                <c:pt idx="495">
                  <c:v>2019-05-10</c:v>
                </c:pt>
                <c:pt idx="496">
                  <c:v>2019-05-11</c:v>
                </c:pt>
                <c:pt idx="497">
                  <c:v>2019-05-12</c:v>
                </c:pt>
                <c:pt idx="498">
                  <c:v>2019-05-13</c:v>
                </c:pt>
                <c:pt idx="499">
                  <c:v>2019-05-14</c:v>
                </c:pt>
                <c:pt idx="500">
                  <c:v>2019-05-15</c:v>
                </c:pt>
                <c:pt idx="501">
                  <c:v>2019-05-16</c:v>
                </c:pt>
                <c:pt idx="502">
                  <c:v>2019-05-17</c:v>
                </c:pt>
                <c:pt idx="503">
                  <c:v>2019-05-18</c:v>
                </c:pt>
                <c:pt idx="504">
                  <c:v>2019-05-19</c:v>
                </c:pt>
                <c:pt idx="505">
                  <c:v>2019-05-20</c:v>
                </c:pt>
                <c:pt idx="506">
                  <c:v>2019-05-21</c:v>
                </c:pt>
                <c:pt idx="507">
                  <c:v>2019-05-22</c:v>
                </c:pt>
                <c:pt idx="508">
                  <c:v>2019-05-23</c:v>
                </c:pt>
                <c:pt idx="509">
                  <c:v>2019-05-24</c:v>
                </c:pt>
                <c:pt idx="510">
                  <c:v>2019-05-25</c:v>
                </c:pt>
                <c:pt idx="511">
                  <c:v>2019-05-26</c:v>
                </c:pt>
                <c:pt idx="512">
                  <c:v>2019-05-27</c:v>
                </c:pt>
                <c:pt idx="513">
                  <c:v>2019-05-28</c:v>
                </c:pt>
                <c:pt idx="514">
                  <c:v>2019-05-29</c:v>
                </c:pt>
                <c:pt idx="515">
                  <c:v>2019-05-30</c:v>
                </c:pt>
                <c:pt idx="516">
                  <c:v>2019-05-31</c:v>
                </c:pt>
                <c:pt idx="517">
                  <c:v>2019-06-01</c:v>
                </c:pt>
                <c:pt idx="518">
                  <c:v>2019-06-02</c:v>
                </c:pt>
                <c:pt idx="519">
                  <c:v>2019-06-03</c:v>
                </c:pt>
                <c:pt idx="520">
                  <c:v>2019-06-04</c:v>
                </c:pt>
                <c:pt idx="521">
                  <c:v>2019-06-05</c:v>
                </c:pt>
                <c:pt idx="522">
                  <c:v>2019-06-06</c:v>
                </c:pt>
                <c:pt idx="523">
                  <c:v>2019-06-07</c:v>
                </c:pt>
                <c:pt idx="524">
                  <c:v>2019-06-08</c:v>
                </c:pt>
                <c:pt idx="525">
                  <c:v>2019-06-09</c:v>
                </c:pt>
                <c:pt idx="526">
                  <c:v>2019-06-10</c:v>
                </c:pt>
                <c:pt idx="527">
                  <c:v>2019-06-11</c:v>
                </c:pt>
                <c:pt idx="528">
                  <c:v>2019-06-12</c:v>
                </c:pt>
                <c:pt idx="529">
                  <c:v>2019-06-13</c:v>
                </c:pt>
                <c:pt idx="530">
                  <c:v>2019-06-14</c:v>
                </c:pt>
                <c:pt idx="531">
                  <c:v>2019-06-15</c:v>
                </c:pt>
                <c:pt idx="532">
                  <c:v>2019-06-16</c:v>
                </c:pt>
                <c:pt idx="533">
                  <c:v>2019-06-17</c:v>
                </c:pt>
                <c:pt idx="534">
                  <c:v>2019-06-18</c:v>
                </c:pt>
                <c:pt idx="535">
                  <c:v>2019-06-19</c:v>
                </c:pt>
                <c:pt idx="536">
                  <c:v>2019-06-20</c:v>
                </c:pt>
                <c:pt idx="537">
                  <c:v>2019-06-21</c:v>
                </c:pt>
                <c:pt idx="538">
                  <c:v>2019-06-22</c:v>
                </c:pt>
                <c:pt idx="539">
                  <c:v>2019-06-23</c:v>
                </c:pt>
                <c:pt idx="540">
                  <c:v>2019-06-24</c:v>
                </c:pt>
                <c:pt idx="541">
                  <c:v>2019-06-25</c:v>
                </c:pt>
                <c:pt idx="542">
                  <c:v>2019-06-26</c:v>
                </c:pt>
                <c:pt idx="543">
                  <c:v>2019-06-27</c:v>
                </c:pt>
                <c:pt idx="544">
                  <c:v>2019-06-28</c:v>
                </c:pt>
                <c:pt idx="545">
                  <c:v>2019-06-29</c:v>
                </c:pt>
                <c:pt idx="546">
                  <c:v>2019-06-30</c:v>
                </c:pt>
                <c:pt idx="547">
                  <c:v>2019-07-01</c:v>
                </c:pt>
                <c:pt idx="548">
                  <c:v>2019-07-02</c:v>
                </c:pt>
                <c:pt idx="549">
                  <c:v>2019-07-03</c:v>
                </c:pt>
                <c:pt idx="550">
                  <c:v>2019-07-04</c:v>
                </c:pt>
                <c:pt idx="551">
                  <c:v>2019-07-05</c:v>
                </c:pt>
                <c:pt idx="552">
                  <c:v>2019-07-06</c:v>
                </c:pt>
                <c:pt idx="553">
                  <c:v>2019-07-07</c:v>
                </c:pt>
                <c:pt idx="554">
                  <c:v>2019-07-08</c:v>
                </c:pt>
                <c:pt idx="555">
                  <c:v>2019-07-09</c:v>
                </c:pt>
                <c:pt idx="556">
                  <c:v>2019-07-10</c:v>
                </c:pt>
                <c:pt idx="557">
                  <c:v>2019-07-11</c:v>
                </c:pt>
                <c:pt idx="558">
                  <c:v>2019-07-12</c:v>
                </c:pt>
                <c:pt idx="559">
                  <c:v>2019-07-13</c:v>
                </c:pt>
                <c:pt idx="560">
                  <c:v>2019-07-14</c:v>
                </c:pt>
                <c:pt idx="561">
                  <c:v>2019-07-15</c:v>
                </c:pt>
                <c:pt idx="562">
                  <c:v>2019-07-16</c:v>
                </c:pt>
                <c:pt idx="563">
                  <c:v>2019-07-17</c:v>
                </c:pt>
                <c:pt idx="564">
                  <c:v>2019-07-18</c:v>
                </c:pt>
                <c:pt idx="565">
                  <c:v>2019-07-19</c:v>
                </c:pt>
                <c:pt idx="566">
                  <c:v>2019-07-20</c:v>
                </c:pt>
                <c:pt idx="567">
                  <c:v>2019-07-21</c:v>
                </c:pt>
                <c:pt idx="568">
                  <c:v>2019-07-22</c:v>
                </c:pt>
                <c:pt idx="569">
                  <c:v>2019-07-23</c:v>
                </c:pt>
                <c:pt idx="570">
                  <c:v>2019-07-24</c:v>
                </c:pt>
                <c:pt idx="571">
                  <c:v>2019-07-25</c:v>
                </c:pt>
                <c:pt idx="572">
                  <c:v>2019-07-26</c:v>
                </c:pt>
                <c:pt idx="573">
                  <c:v>2019-07-27</c:v>
                </c:pt>
                <c:pt idx="574">
                  <c:v>2019-07-28</c:v>
                </c:pt>
                <c:pt idx="575">
                  <c:v>2019-07-29</c:v>
                </c:pt>
                <c:pt idx="576">
                  <c:v>2019-07-30</c:v>
                </c:pt>
                <c:pt idx="577">
                  <c:v>2019-07-31</c:v>
                </c:pt>
                <c:pt idx="578">
                  <c:v>2019-08-01</c:v>
                </c:pt>
                <c:pt idx="579">
                  <c:v>2019-08-02</c:v>
                </c:pt>
                <c:pt idx="580">
                  <c:v>2019-08-03</c:v>
                </c:pt>
                <c:pt idx="581">
                  <c:v>2019-08-04</c:v>
                </c:pt>
                <c:pt idx="582">
                  <c:v>2019-08-05</c:v>
                </c:pt>
                <c:pt idx="583">
                  <c:v>2019-08-06</c:v>
                </c:pt>
                <c:pt idx="584">
                  <c:v>2019-08-07</c:v>
                </c:pt>
                <c:pt idx="585">
                  <c:v>2019-08-08</c:v>
                </c:pt>
                <c:pt idx="586">
                  <c:v>2019-08-09</c:v>
                </c:pt>
                <c:pt idx="587">
                  <c:v>2019-08-10</c:v>
                </c:pt>
                <c:pt idx="588">
                  <c:v>2019-08-11</c:v>
                </c:pt>
                <c:pt idx="589">
                  <c:v>2019-08-12</c:v>
                </c:pt>
                <c:pt idx="590">
                  <c:v>2019-08-13</c:v>
                </c:pt>
                <c:pt idx="591">
                  <c:v>2019-08-14</c:v>
                </c:pt>
                <c:pt idx="592">
                  <c:v>2019-08-15</c:v>
                </c:pt>
                <c:pt idx="593">
                  <c:v>2019-08-16</c:v>
                </c:pt>
                <c:pt idx="594">
                  <c:v>2019-08-17</c:v>
                </c:pt>
                <c:pt idx="595">
                  <c:v>2019-08-18</c:v>
                </c:pt>
                <c:pt idx="596">
                  <c:v>2019-08-19</c:v>
                </c:pt>
                <c:pt idx="597">
                  <c:v>2019-08-20</c:v>
                </c:pt>
                <c:pt idx="598">
                  <c:v>2019-08-21</c:v>
                </c:pt>
                <c:pt idx="599">
                  <c:v>2019-08-22</c:v>
                </c:pt>
                <c:pt idx="600">
                  <c:v>2019-08-23</c:v>
                </c:pt>
                <c:pt idx="601">
                  <c:v>2019-08-24</c:v>
                </c:pt>
                <c:pt idx="602">
                  <c:v>2019-08-25</c:v>
                </c:pt>
                <c:pt idx="603">
                  <c:v>2019-08-26</c:v>
                </c:pt>
                <c:pt idx="604">
                  <c:v>2019-08-27</c:v>
                </c:pt>
                <c:pt idx="605">
                  <c:v>2019-08-28</c:v>
                </c:pt>
                <c:pt idx="606">
                  <c:v>2019-08-29</c:v>
                </c:pt>
                <c:pt idx="607">
                  <c:v>2019-08-30</c:v>
                </c:pt>
                <c:pt idx="608">
                  <c:v>2019-08-31</c:v>
                </c:pt>
                <c:pt idx="609">
                  <c:v>2019-09-01</c:v>
                </c:pt>
                <c:pt idx="610">
                  <c:v>2019-09-02</c:v>
                </c:pt>
                <c:pt idx="611">
                  <c:v>2019-09-03</c:v>
                </c:pt>
                <c:pt idx="612">
                  <c:v>2019-09-04</c:v>
                </c:pt>
                <c:pt idx="613">
                  <c:v>2019-09-05</c:v>
                </c:pt>
                <c:pt idx="614">
                  <c:v>2019-09-06</c:v>
                </c:pt>
                <c:pt idx="615">
                  <c:v>2019-09-07</c:v>
                </c:pt>
                <c:pt idx="616">
                  <c:v>2019-09-08</c:v>
                </c:pt>
                <c:pt idx="617">
                  <c:v>2019-09-09</c:v>
                </c:pt>
                <c:pt idx="618">
                  <c:v>2019-09-10</c:v>
                </c:pt>
                <c:pt idx="619">
                  <c:v>2019-09-11</c:v>
                </c:pt>
                <c:pt idx="620">
                  <c:v>2019-09-12</c:v>
                </c:pt>
                <c:pt idx="621">
                  <c:v>2019-09-13</c:v>
                </c:pt>
                <c:pt idx="622">
                  <c:v>2019-09-14</c:v>
                </c:pt>
                <c:pt idx="623">
                  <c:v>2019-09-15</c:v>
                </c:pt>
                <c:pt idx="624">
                  <c:v>2019-09-16</c:v>
                </c:pt>
                <c:pt idx="625">
                  <c:v>2019-09-17</c:v>
                </c:pt>
                <c:pt idx="626">
                  <c:v>2019-09-18</c:v>
                </c:pt>
                <c:pt idx="627">
                  <c:v>2019-09-19</c:v>
                </c:pt>
                <c:pt idx="628">
                  <c:v>2019-09-20</c:v>
                </c:pt>
                <c:pt idx="629">
                  <c:v>2019-09-21</c:v>
                </c:pt>
                <c:pt idx="630">
                  <c:v>2019-09-22</c:v>
                </c:pt>
                <c:pt idx="631">
                  <c:v>2019-09-23</c:v>
                </c:pt>
                <c:pt idx="632">
                  <c:v>2019-09-24</c:v>
                </c:pt>
                <c:pt idx="633">
                  <c:v>2019-09-25</c:v>
                </c:pt>
                <c:pt idx="634">
                  <c:v>2019-09-26</c:v>
                </c:pt>
                <c:pt idx="635">
                  <c:v>2019-09-27</c:v>
                </c:pt>
                <c:pt idx="636">
                  <c:v>2019-09-28</c:v>
                </c:pt>
                <c:pt idx="637">
                  <c:v>2019-09-29</c:v>
                </c:pt>
                <c:pt idx="638">
                  <c:v>2019-09-30</c:v>
                </c:pt>
                <c:pt idx="639">
                  <c:v>2019-10-01</c:v>
                </c:pt>
                <c:pt idx="640">
                  <c:v>2019-10-02</c:v>
                </c:pt>
                <c:pt idx="641">
                  <c:v>2019-10-03</c:v>
                </c:pt>
                <c:pt idx="642">
                  <c:v>2019-10-04</c:v>
                </c:pt>
                <c:pt idx="643">
                  <c:v>2019-10-05</c:v>
                </c:pt>
                <c:pt idx="644">
                  <c:v>2019-10-06</c:v>
                </c:pt>
                <c:pt idx="645">
                  <c:v>2019-10-07</c:v>
                </c:pt>
                <c:pt idx="646">
                  <c:v>2019-10-08</c:v>
                </c:pt>
                <c:pt idx="647">
                  <c:v>2019-10-09</c:v>
                </c:pt>
                <c:pt idx="648">
                  <c:v>2019-10-10</c:v>
                </c:pt>
                <c:pt idx="649">
                  <c:v>2019-10-11</c:v>
                </c:pt>
                <c:pt idx="650">
                  <c:v>2019-10-12</c:v>
                </c:pt>
                <c:pt idx="651">
                  <c:v>2019-10-13</c:v>
                </c:pt>
                <c:pt idx="652">
                  <c:v>2019-10-14</c:v>
                </c:pt>
                <c:pt idx="653">
                  <c:v>2019-10-15</c:v>
                </c:pt>
                <c:pt idx="654">
                  <c:v>2019-10-16</c:v>
                </c:pt>
                <c:pt idx="655">
                  <c:v>2019-10-17</c:v>
                </c:pt>
                <c:pt idx="656">
                  <c:v>2019-10-18</c:v>
                </c:pt>
                <c:pt idx="657">
                  <c:v>2019-10-19</c:v>
                </c:pt>
                <c:pt idx="658">
                  <c:v>2019-10-20</c:v>
                </c:pt>
                <c:pt idx="659">
                  <c:v>2019-10-21</c:v>
                </c:pt>
                <c:pt idx="660">
                  <c:v>2019-10-22</c:v>
                </c:pt>
                <c:pt idx="661">
                  <c:v>2019-10-23</c:v>
                </c:pt>
                <c:pt idx="662">
                  <c:v>2019-10-24</c:v>
                </c:pt>
                <c:pt idx="663">
                  <c:v>2019-10-25</c:v>
                </c:pt>
                <c:pt idx="664">
                  <c:v>2019-10-26</c:v>
                </c:pt>
                <c:pt idx="665">
                  <c:v>2019-10-27</c:v>
                </c:pt>
                <c:pt idx="666">
                  <c:v>2019-10-28</c:v>
                </c:pt>
                <c:pt idx="667">
                  <c:v>2019-10-29</c:v>
                </c:pt>
                <c:pt idx="668">
                  <c:v>2019-10-30</c:v>
                </c:pt>
                <c:pt idx="669">
                  <c:v>2019-10-31</c:v>
                </c:pt>
                <c:pt idx="670">
                  <c:v>2019-11-01</c:v>
                </c:pt>
                <c:pt idx="671">
                  <c:v>2019-11-02</c:v>
                </c:pt>
                <c:pt idx="672">
                  <c:v>2019-11-03</c:v>
                </c:pt>
                <c:pt idx="673">
                  <c:v>2019-11-04</c:v>
                </c:pt>
                <c:pt idx="674">
                  <c:v>2019-11-05</c:v>
                </c:pt>
                <c:pt idx="675">
                  <c:v>2019-11-06</c:v>
                </c:pt>
                <c:pt idx="676">
                  <c:v>2019-11-07</c:v>
                </c:pt>
                <c:pt idx="677">
                  <c:v>2019-11-08</c:v>
                </c:pt>
                <c:pt idx="678">
                  <c:v>2019-11-09</c:v>
                </c:pt>
                <c:pt idx="679">
                  <c:v>2019-11-10</c:v>
                </c:pt>
                <c:pt idx="680">
                  <c:v>2019-11-11</c:v>
                </c:pt>
                <c:pt idx="681">
                  <c:v>2019-11-12</c:v>
                </c:pt>
                <c:pt idx="682">
                  <c:v>2019-11-13</c:v>
                </c:pt>
                <c:pt idx="683">
                  <c:v>2019-11-14</c:v>
                </c:pt>
                <c:pt idx="684">
                  <c:v>2019-11-15</c:v>
                </c:pt>
                <c:pt idx="685">
                  <c:v>2019-11-16</c:v>
                </c:pt>
                <c:pt idx="686">
                  <c:v>2019-11-17</c:v>
                </c:pt>
                <c:pt idx="687">
                  <c:v>2019-11-18</c:v>
                </c:pt>
                <c:pt idx="688">
                  <c:v>2019-11-19</c:v>
                </c:pt>
                <c:pt idx="689">
                  <c:v>2019-11-20</c:v>
                </c:pt>
                <c:pt idx="690">
                  <c:v>2019-11-21</c:v>
                </c:pt>
                <c:pt idx="691">
                  <c:v>2019-11-22</c:v>
                </c:pt>
                <c:pt idx="692">
                  <c:v>2019-11-23</c:v>
                </c:pt>
                <c:pt idx="693">
                  <c:v>2019-11-24</c:v>
                </c:pt>
                <c:pt idx="694">
                  <c:v>2019-11-25</c:v>
                </c:pt>
                <c:pt idx="695">
                  <c:v>2019-11-26</c:v>
                </c:pt>
                <c:pt idx="696">
                  <c:v>2019-11-27</c:v>
                </c:pt>
                <c:pt idx="697">
                  <c:v>2019-11-28</c:v>
                </c:pt>
                <c:pt idx="698">
                  <c:v>2019-11-29</c:v>
                </c:pt>
                <c:pt idx="699">
                  <c:v>2019-11-30</c:v>
                </c:pt>
                <c:pt idx="700">
                  <c:v>2019-12-01</c:v>
                </c:pt>
                <c:pt idx="701">
                  <c:v>2019-12-02</c:v>
                </c:pt>
                <c:pt idx="702">
                  <c:v>2019-12-03</c:v>
                </c:pt>
                <c:pt idx="703">
                  <c:v>2019-12-04</c:v>
                </c:pt>
                <c:pt idx="704">
                  <c:v>2019-12-05</c:v>
                </c:pt>
                <c:pt idx="705">
                  <c:v>2019-12-06</c:v>
                </c:pt>
                <c:pt idx="706">
                  <c:v>2019-12-07</c:v>
                </c:pt>
                <c:pt idx="707">
                  <c:v>2019-12-08</c:v>
                </c:pt>
                <c:pt idx="708">
                  <c:v>2019-12-09</c:v>
                </c:pt>
                <c:pt idx="709">
                  <c:v>2019-12-10</c:v>
                </c:pt>
                <c:pt idx="710">
                  <c:v>2019-12-11</c:v>
                </c:pt>
                <c:pt idx="711">
                  <c:v>2019-12-12</c:v>
                </c:pt>
                <c:pt idx="712">
                  <c:v>2019-12-13</c:v>
                </c:pt>
                <c:pt idx="713">
                  <c:v>2019-12-14</c:v>
                </c:pt>
                <c:pt idx="714">
                  <c:v>2019-12-15</c:v>
                </c:pt>
                <c:pt idx="715">
                  <c:v>2019-12-16</c:v>
                </c:pt>
                <c:pt idx="716">
                  <c:v>2019-12-17</c:v>
                </c:pt>
                <c:pt idx="717">
                  <c:v>2019-12-18</c:v>
                </c:pt>
                <c:pt idx="718">
                  <c:v>2019-12-19</c:v>
                </c:pt>
                <c:pt idx="719">
                  <c:v>2019-12-20</c:v>
                </c:pt>
                <c:pt idx="720">
                  <c:v>2019-12-21</c:v>
                </c:pt>
                <c:pt idx="721">
                  <c:v>2019-12-22</c:v>
                </c:pt>
                <c:pt idx="722">
                  <c:v>2019-12-23</c:v>
                </c:pt>
                <c:pt idx="723">
                  <c:v>2019-12-24</c:v>
                </c:pt>
                <c:pt idx="724">
                  <c:v>2019-12-25</c:v>
                </c:pt>
                <c:pt idx="725">
                  <c:v>2019-12-26</c:v>
                </c:pt>
                <c:pt idx="726">
                  <c:v>2019-12-27</c:v>
                </c:pt>
                <c:pt idx="727">
                  <c:v>2019-12-28</c:v>
                </c:pt>
                <c:pt idx="728">
                  <c:v>2019-12-29</c:v>
                </c:pt>
                <c:pt idx="729">
                  <c:v>2019-12-30</c:v>
                </c:pt>
                <c:pt idx="730">
                  <c:v>2019-12-31</c:v>
                </c:pt>
                <c:pt idx="731">
                  <c:v>2020-01-01</c:v>
                </c:pt>
                <c:pt idx="732">
                  <c:v>2020-01-02</c:v>
                </c:pt>
                <c:pt idx="733">
                  <c:v>2020-01-03</c:v>
                </c:pt>
                <c:pt idx="734">
                  <c:v>2020-01-04</c:v>
                </c:pt>
                <c:pt idx="735">
                  <c:v>2020-01-05</c:v>
                </c:pt>
                <c:pt idx="736">
                  <c:v>2020-01-06</c:v>
                </c:pt>
                <c:pt idx="737">
                  <c:v>2020-01-07</c:v>
                </c:pt>
                <c:pt idx="738">
                  <c:v>2020-01-08</c:v>
                </c:pt>
                <c:pt idx="739">
                  <c:v>2020-01-09</c:v>
                </c:pt>
                <c:pt idx="740">
                  <c:v>2020-01-10</c:v>
                </c:pt>
                <c:pt idx="741">
                  <c:v>2020-01-11</c:v>
                </c:pt>
                <c:pt idx="742">
                  <c:v>2020-01-12</c:v>
                </c:pt>
                <c:pt idx="743">
                  <c:v>2020-01-13</c:v>
                </c:pt>
                <c:pt idx="744">
                  <c:v>2020-01-14</c:v>
                </c:pt>
                <c:pt idx="745">
                  <c:v>2020-01-15</c:v>
                </c:pt>
                <c:pt idx="746">
                  <c:v>2020-01-16</c:v>
                </c:pt>
                <c:pt idx="747">
                  <c:v>2020-01-17</c:v>
                </c:pt>
                <c:pt idx="748">
                  <c:v>2020-01-18</c:v>
                </c:pt>
                <c:pt idx="749">
                  <c:v>2020-01-19</c:v>
                </c:pt>
                <c:pt idx="750">
                  <c:v>2020-01-20</c:v>
                </c:pt>
                <c:pt idx="751">
                  <c:v>2020-01-21</c:v>
                </c:pt>
                <c:pt idx="752">
                  <c:v>2020-01-22</c:v>
                </c:pt>
                <c:pt idx="753">
                  <c:v>2020-01-23</c:v>
                </c:pt>
                <c:pt idx="754">
                  <c:v>2020-01-24</c:v>
                </c:pt>
                <c:pt idx="755">
                  <c:v>2020-01-25</c:v>
                </c:pt>
                <c:pt idx="756">
                  <c:v>2020-01-26</c:v>
                </c:pt>
                <c:pt idx="757">
                  <c:v>2020-01-27</c:v>
                </c:pt>
                <c:pt idx="758">
                  <c:v>2020-01-28</c:v>
                </c:pt>
                <c:pt idx="759">
                  <c:v>2020-01-29</c:v>
                </c:pt>
                <c:pt idx="760">
                  <c:v>2020-01-30</c:v>
                </c:pt>
                <c:pt idx="761">
                  <c:v>2020-01-31</c:v>
                </c:pt>
                <c:pt idx="762">
                  <c:v>2020-02-01</c:v>
                </c:pt>
                <c:pt idx="763">
                  <c:v>2020-02-02</c:v>
                </c:pt>
                <c:pt idx="764">
                  <c:v>2020-02-03</c:v>
                </c:pt>
                <c:pt idx="765">
                  <c:v>2020-02-04</c:v>
                </c:pt>
                <c:pt idx="766">
                  <c:v>2020-02-05</c:v>
                </c:pt>
                <c:pt idx="767">
                  <c:v>2020-02-06</c:v>
                </c:pt>
                <c:pt idx="768">
                  <c:v>2020-02-07</c:v>
                </c:pt>
                <c:pt idx="769">
                  <c:v>2020-02-08</c:v>
                </c:pt>
                <c:pt idx="770">
                  <c:v>2020-02-09</c:v>
                </c:pt>
                <c:pt idx="771">
                  <c:v>2020-02-10</c:v>
                </c:pt>
                <c:pt idx="772">
                  <c:v>2020-02-11</c:v>
                </c:pt>
                <c:pt idx="773">
                  <c:v>2020-02-12</c:v>
                </c:pt>
                <c:pt idx="774">
                  <c:v>2020-02-13</c:v>
                </c:pt>
                <c:pt idx="775">
                  <c:v>2020-02-14</c:v>
                </c:pt>
                <c:pt idx="776">
                  <c:v>2020-02-15</c:v>
                </c:pt>
                <c:pt idx="777">
                  <c:v>2020-02-16</c:v>
                </c:pt>
                <c:pt idx="778">
                  <c:v>2020-02-17</c:v>
                </c:pt>
                <c:pt idx="779">
                  <c:v>2020-02-18</c:v>
                </c:pt>
                <c:pt idx="780">
                  <c:v>2020-02-19</c:v>
                </c:pt>
                <c:pt idx="781">
                  <c:v>2020-02-20</c:v>
                </c:pt>
                <c:pt idx="782">
                  <c:v>2020-02-21</c:v>
                </c:pt>
                <c:pt idx="783">
                  <c:v>2020-02-22</c:v>
                </c:pt>
                <c:pt idx="784">
                  <c:v>2020-02-23</c:v>
                </c:pt>
                <c:pt idx="785">
                  <c:v>2020-02-24</c:v>
                </c:pt>
                <c:pt idx="786">
                  <c:v>2020-02-25</c:v>
                </c:pt>
                <c:pt idx="787">
                  <c:v>2020-02-26</c:v>
                </c:pt>
                <c:pt idx="788">
                  <c:v>2020-02-27</c:v>
                </c:pt>
                <c:pt idx="789">
                  <c:v>2020-02-28</c:v>
                </c:pt>
                <c:pt idx="790">
                  <c:v>2020-02-29</c:v>
                </c:pt>
                <c:pt idx="791">
                  <c:v>2020-03-01</c:v>
                </c:pt>
                <c:pt idx="792">
                  <c:v>2020-03-02</c:v>
                </c:pt>
                <c:pt idx="793">
                  <c:v>2020-03-03</c:v>
                </c:pt>
                <c:pt idx="794">
                  <c:v>2020-03-04</c:v>
                </c:pt>
                <c:pt idx="795">
                  <c:v>2020-03-05</c:v>
                </c:pt>
                <c:pt idx="796">
                  <c:v>2020-03-06</c:v>
                </c:pt>
                <c:pt idx="797">
                  <c:v>2020-03-07</c:v>
                </c:pt>
                <c:pt idx="798">
                  <c:v>2020-03-08</c:v>
                </c:pt>
                <c:pt idx="799">
                  <c:v>2020-03-09</c:v>
                </c:pt>
                <c:pt idx="800">
                  <c:v>2020-03-10</c:v>
                </c:pt>
                <c:pt idx="801">
                  <c:v>2020-03-11</c:v>
                </c:pt>
                <c:pt idx="802">
                  <c:v>2020-03-12</c:v>
                </c:pt>
                <c:pt idx="803">
                  <c:v>2020-03-13</c:v>
                </c:pt>
                <c:pt idx="804">
                  <c:v>2020-03-14</c:v>
                </c:pt>
                <c:pt idx="805">
                  <c:v>2020-03-15</c:v>
                </c:pt>
                <c:pt idx="806">
                  <c:v>2020-03-16</c:v>
                </c:pt>
                <c:pt idx="807">
                  <c:v>2020-03-17</c:v>
                </c:pt>
                <c:pt idx="808">
                  <c:v>2020-03-18</c:v>
                </c:pt>
                <c:pt idx="809">
                  <c:v>2020-03-19</c:v>
                </c:pt>
                <c:pt idx="810">
                  <c:v>2020-03-20</c:v>
                </c:pt>
                <c:pt idx="811">
                  <c:v>2020-03-21</c:v>
                </c:pt>
                <c:pt idx="812">
                  <c:v>2020-03-22</c:v>
                </c:pt>
                <c:pt idx="813">
                  <c:v>2020-03-23</c:v>
                </c:pt>
                <c:pt idx="814">
                  <c:v>2020-03-24</c:v>
                </c:pt>
                <c:pt idx="815">
                  <c:v>2020-03-25</c:v>
                </c:pt>
                <c:pt idx="816">
                  <c:v>2020-03-26</c:v>
                </c:pt>
                <c:pt idx="817">
                  <c:v>2020-03-27</c:v>
                </c:pt>
                <c:pt idx="818">
                  <c:v>2020-03-28</c:v>
                </c:pt>
                <c:pt idx="819">
                  <c:v>2020-03-29</c:v>
                </c:pt>
                <c:pt idx="820">
                  <c:v>2020-03-30</c:v>
                </c:pt>
                <c:pt idx="821">
                  <c:v>2020-03-31</c:v>
                </c:pt>
                <c:pt idx="822">
                  <c:v>2020-04-01</c:v>
                </c:pt>
                <c:pt idx="823">
                  <c:v>2020-04-02</c:v>
                </c:pt>
                <c:pt idx="824">
                  <c:v>2020-04-03</c:v>
                </c:pt>
                <c:pt idx="825">
                  <c:v>2020-04-04</c:v>
                </c:pt>
                <c:pt idx="826">
                  <c:v>2020-04-05</c:v>
                </c:pt>
                <c:pt idx="827">
                  <c:v>2020-04-06</c:v>
                </c:pt>
                <c:pt idx="828">
                  <c:v>2020-04-07</c:v>
                </c:pt>
                <c:pt idx="829">
                  <c:v>2020-04-08</c:v>
                </c:pt>
                <c:pt idx="830">
                  <c:v>2020-04-09</c:v>
                </c:pt>
                <c:pt idx="831">
                  <c:v>2020-04-10</c:v>
                </c:pt>
                <c:pt idx="832">
                  <c:v>2020-04-11</c:v>
                </c:pt>
                <c:pt idx="833">
                  <c:v>2020-04-12</c:v>
                </c:pt>
                <c:pt idx="834">
                  <c:v>2020-04-13</c:v>
                </c:pt>
                <c:pt idx="835">
                  <c:v>2020-04-14</c:v>
                </c:pt>
                <c:pt idx="836">
                  <c:v>2020-04-15</c:v>
                </c:pt>
                <c:pt idx="837">
                  <c:v>2020-04-16</c:v>
                </c:pt>
                <c:pt idx="838">
                  <c:v>2020-04-17</c:v>
                </c:pt>
                <c:pt idx="839">
                  <c:v>2020-04-18</c:v>
                </c:pt>
                <c:pt idx="840">
                  <c:v>2020-04-19</c:v>
                </c:pt>
                <c:pt idx="841">
                  <c:v>2020-04-20</c:v>
                </c:pt>
                <c:pt idx="842">
                  <c:v>2020-04-21</c:v>
                </c:pt>
                <c:pt idx="843">
                  <c:v>2020-04-22</c:v>
                </c:pt>
                <c:pt idx="844">
                  <c:v>2020-04-23</c:v>
                </c:pt>
                <c:pt idx="845">
                  <c:v>2020-04-24</c:v>
                </c:pt>
                <c:pt idx="846">
                  <c:v>2020-04-25</c:v>
                </c:pt>
                <c:pt idx="847">
                  <c:v>2020-04-26</c:v>
                </c:pt>
                <c:pt idx="848">
                  <c:v>2020-04-27</c:v>
                </c:pt>
                <c:pt idx="849">
                  <c:v>2020-04-28</c:v>
                </c:pt>
                <c:pt idx="850">
                  <c:v>2020-04-29</c:v>
                </c:pt>
                <c:pt idx="851">
                  <c:v>2020-04-30</c:v>
                </c:pt>
                <c:pt idx="852">
                  <c:v>2020-05-01</c:v>
                </c:pt>
                <c:pt idx="853">
                  <c:v>2020-05-02</c:v>
                </c:pt>
                <c:pt idx="854">
                  <c:v>2020-05-03</c:v>
                </c:pt>
                <c:pt idx="855">
                  <c:v>2020-05-04</c:v>
                </c:pt>
                <c:pt idx="856">
                  <c:v>2020-05-05</c:v>
                </c:pt>
                <c:pt idx="857">
                  <c:v>2020-05-06</c:v>
                </c:pt>
                <c:pt idx="858">
                  <c:v>2020-05-07</c:v>
                </c:pt>
                <c:pt idx="859">
                  <c:v>2020-05-08</c:v>
                </c:pt>
                <c:pt idx="860">
                  <c:v>2020-05-09</c:v>
                </c:pt>
                <c:pt idx="861">
                  <c:v>2020-05-10</c:v>
                </c:pt>
                <c:pt idx="862">
                  <c:v>2020-05-11</c:v>
                </c:pt>
                <c:pt idx="863">
                  <c:v>2020-05-12</c:v>
                </c:pt>
                <c:pt idx="864">
                  <c:v>2020-05-13</c:v>
                </c:pt>
                <c:pt idx="865">
                  <c:v>2020-05-14</c:v>
                </c:pt>
                <c:pt idx="866">
                  <c:v>2020-05-15</c:v>
                </c:pt>
                <c:pt idx="867">
                  <c:v>2020-05-16</c:v>
                </c:pt>
                <c:pt idx="868">
                  <c:v>2020-05-17</c:v>
                </c:pt>
                <c:pt idx="869">
                  <c:v>2020-05-18</c:v>
                </c:pt>
                <c:pt idx="870">
                  <c:v>2020-05-19</c:v>
                </c:pt>
                <c:pt idx="871">
                  <c:v>2020-05-20</c:v>
                </c:pt>
                <c:pt idx="872">
                  <c:v>2020-05-21</c:v>
                </c:pt>
                <c:pt idx="873">
                  <c:v>2020-05-22</c:v>
                </c:pt>
                <c:pt idx="874">
                  <c:v>2020-05-23</c:v>
                </c:pt>
                <c:pt idx="875">
                  <c:v>2020-05-24</c:v>
                </c:pt>
                <c:pt idx="876">
                  <c:v>2020-05-25</c:v>
                </c:pt>
                <c:pt idx="877">
                  <c:v>2020-05-26</c:v>
                </c:pt>
                <c:pt idx="878">
                  <c:v>2020-05-27</c:v>
                </c:pt>
                <c:pt idx="879">
                  <c:v>2020-05-28</c:v>
                </c:pt>
                <c:pt idx="880">
                  <c:v>2020-05-29</c:v>
                </c:pt>
                <c:pt idx="881">
                  <c:v>2020-05-30</c:v>
                </c:pt>
                <c:pt idx="882">
                  <c:v>2020-05-31</c:v>
                </c:pt>
                <c:pt idx="883">
                  <c:v>2020-06-01</c:v>
                </c:pt>
                <c:pt idx="884">
                  <c:v>2020-06-02</c:v>
                </c:pt>
                <c:pt idx="885">
                  <c:v>2020-06-03</c:v>
                </c:pt>
                <c:pt idx="886">
                  <c:v>2020-06-04</c:v>
                </c:pt>
                <c:pt idx="887">
                  <c:v>2020-06-05</c:v>
                </c:pt>
                <c:pt idx="888">
                  <c:v>2020-06-06</c:v>
                </c:pt>
                <c:pt idx="889">
                  <c:v>2020-06-07</c:v>
                </c:pt>
                <c:pt idx="890">
                  <c:v>2020-06-08</c:v>
                </c:pt>
                <c:pt idx="891">
                  <c:v>2020-06-09</c:v>
                </c:pt>
                <c:pt idx="892">
                  <c:v>2020-06-10</c:v>
                </c:pt>
                <c:pt idx="893">
                  <c:v>2020-06-11</c:v>
                </c:pt>
                <c:pt idx="894">
                  <c:v>2020-06-12</c:v>
                </c:pt>
                <c:pt idx="895">
                  <c:v>2020-06-13</c:v>
                </c:pt>
                <c:pt idx="896">
                  <c:v>2020-06-14</c:v>
                </c:pt>
                <c:pt idx="897">
                  <c:v>2020-06-15</c:v>
                </c:pt>
                <c:pt idx="898">
                  <c:v>2020-06-16</c:v>
                </c:pt>
                <c:pt idx="899">
                  <c:v>2020-06-17</c:v>
                </c:pt>
                <c:pt idx="900">
                  <c:v>2020-06-18</c:v>
                </c:pt>
                <c:pt idx="901">
                  <c:v>2020-06-19</c:v>
                </c:pt>
                <c:pt idx="902">
                  <c:v>2020-06-20</c:v>
                </c:pt>
                <c:pt idx="903">
                  <c:v>2020-06-21</c:v>
                </c:pt>
                <c:pt idx="904">
                  <c:v>2020-06-22</c:v>
                </c:pt>
                <c:pt idx="905">
                  <c:v>2020-06-23</c:v>
                </c:pt>
                <c:pt idx="906">
                  <c:v>2020-06-24</c:v>
                </c:pt>
                <c:pt idx="907">
                  <c:v>2020-06-25</c:v>
                </c:pt>
                <c:pt idx="908">
                  <c:v>2020-06-26</c:v>
                </c:pt>
                <c:pt idx="909">
                  <c:v>2020-06-27</c:v>
                </c:pt>
                <c:pt idx="910">
                  <c:v>2020-06-28</c:v>
                </c:pt>
                <c:pt idx="911">
                  <c:v>2020-06-29</c:v>
                </c:pt>
                <c:pt idx="912">
                  <c:v>2020-06-30</c:v>
                </c:pt>
                <c:pt idx="913">
                  <c:v>2020-07-01</c:v>
                </c:pt>
                <c:pt idx="914">
                  <c:v>2020-07-02</c:v>
                </c:pt>
                <c:pt idx="915">
                  <c:v>2020-07-03</c:v>
                </c:pt>
                <c:pt idx="916">
                  <c:v>2020-07-04</c:v>
                </c:pt>
                <c:pt idx="917">
                  <c:v>2020-07-05</c:v>
                </c:pt>
                <c:pt idx="918">
                  <c:v>2020-07-06</c:v>
                </c:pt>
                <c:pt idx="919">
                  <c:v>2020-07-07</c:v>
                </c:pt>
                <c:pt idx="920">
                  <c:v>2020-07-08</c:v>
                </c:pt>
                <c:pt idx="921">
                  <c:v>2020-07-09</c:v>
                </c:pt>
                <c:pt idx="922">
                  <c:v>2020-07-10</c:v>
                </c:pt>
                <c:pt idx="923">
                  <c:v>2020-07-11</c:v>
                </c:pt>
                <c:pt idx="924">
                  <c:v>2020-07-12</c:v>
                </c:pt>
                <c:pt idx="925">
                  <c:v>2020-07-13</c:v>
                </c:pt>
                <c:pt idx="926">
                  <c:v>2020-07-14</c:v>
                </c:pt>
                <c:pt idx="927">
                  <c:v>2020-07-15</c:v>
                </c:pt>
                <c:pt idx="928">
                  <c:v>2020-07-16</c:v>
                </c:pt>
                <c:pt idx="929">
                  <c:v>2020-07-17</c:v>
                </c:pt>
                <c:pt idx="930">
                  <c:v>2020-07-18</c:v>
                </c:pt>
                <c:pt idx="931">
                  <c:v>2020-07-19</c:v>
                </c:pt>
                <c:pt idx="932">
                  <c:v>2020-07-20</c:v>
                </c:pt>
                <c:pt idx="933">
                  <c:v>2020-07-21</c:v>
                </c:pt>
                <c:pt idx="934">
                  <c:v>2020-07-22</c:v>
                </c:pt>
                <c:pt idx="935">
                  <c:v>2020-07-23</c:v>
                </c:pt>
                <c:pt idx="936">
                  <c:v>2020-07-24</c:v>
                </c:pt>
                <c:pt idx="937">
                  <c:v>2020-07-25</c:v>
                </c:pt>
                <c:pt idx="938">
                  <c:v>2020-07-26</c:v>
                </c:pt>
                <c:pt idx="939">
                  <c:v>2020-07-27</c:v>
                </c:pt>
                <c:pt idx="940">
                  <c:v>2020-07-28</c:v>
                </c:pt>
                <c:pt idx="941">
                  <c:v>2020-07-29</c:v>
                </c:pt>
                <c:pt idx="942">
                  <c:v>2020-07-30</c:v>
                </c:pt>
                <c:pt idx="943">
                  <c:v>2020-07-31</c:v>
                </c:pt>
                <c:pt idx="944">
                  <c:v>2020-08-01</c:v>
                </c:pt>
                <c:pt idx="945">
                  <c:v>2020-08-02</c:v>
                </c:pt>
                <c:pt idx="946">
                  <c:v>2020-08-03</c:v>
                </c:pt>
                <c:pt idx="947">
                  <c:v>2020-08-04</c:v>
                </c:pt>
                <c:pt idx="948">
                  <c:v>2020-08-05</c:v>
                </c:pt>
                <c:pt idx="949">
                  <c:v>2020-08-06</c:v>
                </c:pt>
                <c:pt idx="950">
                  <c:v>2020-08-07</c:v>
                </c:pt>
                <c:pt idx="951">
                  <c:v>2020-08-08</c:v>
                </c:pt>
                <c:pt idx="952">
                  <c:v>2020-08-09</c:v>
                </c:pt>
                <c:pt idx="953">
                  <c:v>2020-08-10</c:v>
                </c:pt>
                <c:pt idx="954">
                  <c:v>2020-08-11</c:v>
                </c:pt>
                <c:pt idx="955">
                  <c:v>2020-08-12</c:v>
                </c:pt>
                <c:pt idx="956">
                  <c:v>2020-08-13</c:v>
                </c:pt>
                <c:pt idx="957">
                  <c:v>2020-08-14</c:v>
                </c:pt>
                <c:pt idx="958">
                  <c:v>2020-08-15</c:v>
                </c:pt>
                <c:pt idx="959">
                  <c:v>2020-08-16</c:v>
                </c:pt>
                <c:pt idx="960">
                  <c:v>2020-08-17</c:v>
                </c:pt>
                <c:pt idx="961">
                  <c:v>2020-08-18</c:v>
                </c:pt>
                <c:pt idx="962">
                  <c:v>2020-08-19</c:v>
                </c:pt>
                <c:pt idx="963">
                  <c:v>2020-08-20</c:v>
                </c:pt>
                <c:pt idx="964">
                  <c:v>2020-08-21</c:v>
                </c:pt>
                <c:pt idx="965">
                  <c:v>2020-08-22</c:v>
                </c:pt>
                <c:pt idx="966">
                  <c:v>2020-08-23</c:v>
                </c:pt>
                <c:pt idx="967">
                  <c:v>2020-08-24</c:v>
                </c:pt>
                <c:pt idx="968">
                  <c:v>2020-08-25</c:v>
                </c:pt>
                <c:pt idx="969">
                  <c:v>2020-08-26</c:v>
                </c:pt>
                <c:pt idx="970">
                  <c:v>2020-08-27</c:v>
                </c:pt>
                <c:pt idx="971">
                  <c:v>2020-08-28</c:v>
                </c:pt>
                <c:pt idx="972">
                  <c:v>2020-08-29</c:v>
                </c:pt>
                <c:pt idx="973">
                  <c:v>2020-08-30</c:v>
                </c:pt>
                <c:pt idx="974">
                  <c:v>2020-08-31</c:v>
                </c:pt>
                <c:pt idx="975">
                  <c:v>2020-09-01</c:v>
                </c:pt>
                <c:pt idx="976">
                  <c:v>2020-09-02</c:v>
                </c:pt>
                <c:pt idx="977">
                  <c:v>2020-09-03</c:v>
                </c:pt>
                <c:pt idx="978">
                  <c:v>2020-09-04</c:v>
                </c:pt>
                <c:pt idx="979">
                  <c:v>2020-09-05</c:v>
                </c:pt>
                <c:pt idx="980">
                  <c:v>2020-09-06</c:v>
                </c:pt>
                <c:pt idx="981">
                  <c:v>2020-09-07</c:v>
                </c:pt>
                <c:pt idx="982">
                  <c:v>2020-09-08</c:v>
                </c:pt>
                <c:pt idx="983">
                  <c:v>2020-09-09</c:v>
                </c:pt>
                <c:pt idx="984">
                  <c:v>2020-09-10</c:v>
                </c:pt>
                <c:pt idx="985">
                  <c:v>2020-09-11</c:v>
                </c:pt>
                <c:pt idx="986">
                  <c:v>2020-09-12</c:v>
                </c:pt>
                <c:pt idx="987">
                  <c:v>2020-09-13</c:v>
                </c:pt>
                <c:pt idx="988">
                  <c:v>2020-09-14</c:v>
                </c:pt>
                <c:pt idx="989">
                  <c:v>2020-09-15</c:v>
                </c:pt>
                <c:pt idx="990">
                  <c:v>2020-09-16</c:v>
                </c:pt>
                <c:pt idx="991">
                  <c:v>2020-09-17</c:v>
                </c:pt>
                <c:pt idx="992">
                  <c:v>2020-09-18</c:v>
                </c:pt>
                <c:pt idx="993">
                  <c:v>2020-09-19</c:v>
                </c:pt>
                <c:pt idx="994">
                  <c:v>2020-09-20</c:v>
                </c:pt>
                <c:pt idx="995">
                  <c:v>2020-09-21</c:v>
                </c:pt>
                <c:pt idx="996">
                  <c:v>2020-09-22</c:v>
                </c:pt>
                <c:pt idx="997">
                  <c:v>2020-09-23</c:v>
                </c:pt>
                <c:pt idx="998">
                  <c:v>2020-09-24</c:v>
                </c:pt>
                <c:pt idx="999">
                  <c:v>2020-09-25</c:v>
                </c:pt>
                <c:pt idx="1000">
                  <c:v>2020-09-26</c:v>
                </c:pt>
                <c:pt idx="1001">
                  <c:v>2020-09-27</c:v>
                </c:pt>
                <c:pt idx="1002">
                  <c:v>2020-09-28</c:v>
                </c:pt>
                <c:pt idx="1003">
                  <c:v>2020-09-29</c:v>
                </c:pt>
                <c:pt idx="1004">
                  <c:v>2020-09-30</c:v>
                </c:pt>
                <c:pt idx="1005">
                  <c:v>2020-10-01</c:v>
                </c:pt>
                <c:pt idx="1006">
                  <c:v>2020-10-02</c:v>
                </c:pt>
                <c:pt idx="1007">
                  <c:v>2020-10-03</c:v>
                </c:pt>
                <c:pt idx="1008">
                  <c:v>2020-10-04</c:v>
                </c:pt>
                <c:pt idx="1009">
                  <c:v>2020-10-05</c:v>
                </c:pt>
                <c:pt idx="1010">
                  <c:v>2020-10-06</c:v>
                </c:pt>
                <c:pt idx="1011">
                  <c:v>2020-10-07</c:v>
                </c:pt>
                <c:pt idx="1012">
                  <c:v>2020-10-08</c:v>
                </c:pt>
                <c:pt idx="1013">
                  <c:v>2020-10-09</c:v>
                </c:pt>
                <c:pt idx="1014">
                  <c:v>2020-10-10</c:v>
                </c:pt>
                <c:pt idx="1015">
                  <c:v>2020-10-11</c:v>
                </c:pt>
                <c:pt idx="1016">
                  <c:v>2020-10-12</c:v>
                </c:pt>
                <c:pt idx="1017">
                  <c:v>2020-10-13</c:v>
                </c:pt>
                <c:pt idx="1018">
                  <c:v>2020-10-14</c:v>
                </c:pt>
                <c:pt idx="1019">
                  <c:v>2020-10-15</c:v>
                </c:pt>
                <c:pt idx="1020">
                  <c:v>2020-10-16</c:v>
                </c:pt>
                <c:pt idx="1021">
                  <c:v>2020-10-17</c:v>
                </c:pt>
                <c:pt idx="1022">
                  <c:v>2020-10-18</c:v>
                </c:pt>
                <c:pt idx="1023">
                  <c:v>2020-10-19</c:v>
                </c:pt>
                <c:pt idx="1024">
                  <c:v>2020-10-20</c:v>
                </c:pt>
                <c:pt idx="1025">
                  <c:v>2020-10-21</c:v>
                </c:pt>
                <c:pt idx="1026">
                  <c:v>2020-10-22</c:v>
                </c:pt>
                <c:pt idx="1027">
                  <c:v>2020-10-23</c:v>
                </c:pt>
                <c:pt idx="1028">
                  <c:v>2020-10-24</c:v>
                </c:pt>
                <c:pt idx="1029">
                  <c:v>2020-10-25</c:v>
                </c:pt>
                <c:pt idx="1030">
                  <c:v>2020-10-26</c:v>
                </c:pt>
                <c:pt idx="1031">
                  <c:v>2020-10-27</c:v>
                </c:pt>
                <c:pt idx="1032">
                  <c:v>2020-10-28</c:v>
                </c:pt>
                <c:pt idx="1033">
                  <c:v>2020-10-29</c:v>
                </c:pt>
                <c:pt idx="1034">
                  <c:v>2020-10-30</c:v>
                </c:pt>
                <c:pt idx="1035">
                  <c:v>2020-10-31</c:v>
                </c:pt>
                <c:pt idx="1036">
                  <c:v>2020-11-01</c:v>
                </c:pt>
                <c:pt idx="1037">
                  <c:v>2020-11-02</c:v>
                </c:pt>
                <c:pt idx="1038">
                  <c:v>2020-11-03</c:v>
                </c:pt>
                <c:pt idx="1039">
                  <c:v>2020-11-04</c:v>
                </c:pt>
                <c:pt idx="1040">
                  <c:v>2020-11-05</c:v>
                </c:pt>
                <c:pt idx="1041">
                  <c:v>2020-11-06</c:v>
                </c:pt>
                <c:pt idx="1042">
                  <c:v>2020-11-07</c:v>
                </c:pt>
                <c:pt idx="1043">
                  <c:v>2020-11-08</c:v>
                </c:pt>
                <c:pt idx="1044">
                  <c:v>2020-11-09</c:v>
                </c:pt>
                <c:pt idx="1045">
                  <c:v>2020-11-10</c:v>
                </c:pt>
                <c:pt idx="1046">
                  <c:v>2020-11-11</c:v>
                </c:pt>
                <c:pt idx="1047">
                  <c:v>2020-11-12</c:v>
                </c:pt>
                <c:pt idx="1048">
                  <c:v>2020-11-13</c:v>
                </c:pt>
                <c:pt idx="1049">
                  <c:v>2020-11-14</c:v>
                </c:pt>
                <c:pt idx="1050">
                  <c:v>2020-11-15</c:v>
                </c:pt>
                <c:pt idx="1051">
                  <c:v>2020-11-16</c:v>
                </c:pt>
                <c:pt idx="1052">
                  <c:v>2020-11-17</c:v>
                </c:pt>
                <c:pt idx="1053">
                  <c:v>2020-11-18</c:v>
                </c:pt>
                <c:pt idx="1054">
                  <c:v>2020-11-19</c:v>
                </c:pt>
                <c:pt idx="1055">
                  <c:v>2020-11-20</c:v>
                </c:pt>
                <c:pt idx="1056">
                  <c:v>2020-11-21</c:v>
                </c:pt>
                <c:pt idx="1057">
                  <c:v>2020-11-22</c:v>
                </c:pt>
                <c:pt idx="1058">
                  <c:v>2020-11-23</c:v>
                </c:pt>
                <c:pt idx="1059">
                  <c:v>2020-11-24</c:v>
                </c:pt>
                <c:pt idx="1060">
                  <c:v>2020-11-25</c:v>
                </c:pt>
                <c:pt idx="1061">
                  <c:v>2020-11-26</c:v>
                </c:pt>
                <c:pt idx="1062">
                  <c:v>2020-11-27</c:v>
                </c:pt>
                <c:pt idx="1063">
                  <c:v>2020-11-28</c:v>
                </c:pt>
                <c:pt idx="1064">
                  <c:v>2020-11-29</c:v>
                </c:pt>
                <c:pt idx="1065">
                  <c:v>2020-11-30</c:v>
                </c:pt>
                <c:pt idx="1066">
                  <c:v>2020-12-01</c:v>
                </c:pt>
                <c:pt idx="1067">
                  <c:v>2020-12-02</c:v>
                </c:pt>
                <c:pt idx="1068">
                  <c:v>2020-12-03</c:v>
                </c:pt>
                <c:pt idx="1069">
                  <c:v>2020-12-04</c:v>
                </c:pt>
                <c:pt idx="1070">
                  <c:v>2020-12-05</c:v>
                </c:pt>
                <c:pt idx="1071">
                  <c:v>2020-12-06</c:v>
                </c:pt>
                <c:pt idx="1072">
                  <c:v>2020-12-07</c:v>
                </c:pt>
                <c:pt idx="1073">
                  <c:v>2020-12-08</c:v>
                </c:pt>
                <c:pt idx="1074">
                  <c:v>2020-12-09</c:v>
                </c:pt>
                <c:pt idx="1075">
                  <c:v>2020-12-10</c:v>
                </c:pt>
                <c:pt idx="1076">
                  <c:v>2020-12-11</c:v>
                </c:pt>
                <c:pt idx="1077">
                  <c:v>2020-12-12</c:v>
                </c:pt>
                <c:pt idx="1078">
                  <c:v>2020-12-13</c:v>
                </c:pt>
                <c:pt idx="1079">
                  <c:v>2020-12-14</c:v>
                </c:pt>
                <c:pt idx="1080">
                  <c:v>2020-12-15</c:v>
                </c:pt>
                <c:pt idx="1081">
                  <c:v>2020-12-16</c:v>
                </c:pt>
                <c:pt idx="1082">
                  <c:v>2020-12-17</c:v>
                </c:pt>
                <c:pt idx="1083">
                  <c:v>2020-12-18</c:v>
                </c:pt>
                <c:pt idx="1084">
                  <c:v>2020-12-19</c:v>
                </c:pt>
                <c:pt idx="1085">
                  <c:v>2020-12-20</c:v>
                </c:pt>
                <c:pt idx="1086">
                  <c:v>2020-12-21</c:v>
                </c:pt>
                <c:pt idx="1087">
                  <c:v>2020-12-22</c:v>
                </c:pt>
                <c:pt idx="1088">
                  <c:v>2020-12-23</c:v>
                </c:pt>
                <c:pt idx="1089">
                  <c:v>2020-12-24</c:v>
                </c:pt>
                <c:pt idx="1090">
                  <c:v>2020-12-25</c:v>
                </c:pt>
                <c:pt idx="1091">
                  <c:v>2020-12-26</c:v>
                </c:pt>
                <c:pt idx="1092">
                  <c:v>2020-12-27</c:v>
                </c:pt>
                <c:pt idx="1093">
                  <c:v>2020-12-28</c:v>
                </c:pt>
                <c:pt idx="1094">
                  <c:v>2020-12-29</c:v>
                </c:pt>
                <c:pt idx="1095">
                  <c:v>2020-12-30</c:v>
                </c:pt>
                <c:pt idx="1096">
                  <c:v>2020-12-31</c:v>
                </c:pt>
                <c:pt idx="1097">
                  <c:v>2021-01-01</c:v>
                </c:pt>
                <c:pt idx="1098">
                  <c:v>2021-01-02</c:v>
                </c:pt>
                <c:pt idx="1099">
                  <c:v>2021-01-03</c:v>
                </c:pt>
                <c:pt idx="1100">
                  <c:v>2021-01-04</c:v>
                </c:pt>
                <c:pt idx="1101">
                  <c:v>2021-01-05</c:v>
                </c:pt>
                <c:pt idx="1102">
                  <c:v>2021-01-06</c:v>
                </c:pt>
                <c:pt idx="1103">
                  <c:v>2021-01-07</c:v>
                </c:pt>
                <c:pt idx="1104">
                  <c:v>2021-01-08</c:v>
                </c:pt>
                <c:pt idx="1105">
                  <c:v>2021-01-09</c:v>
                </c:pt>
                <c:pt idx="1106">
                  <c:v>2021-01-10</c:v>
                </c:pt>
                <c:pt idx="1107">
                  <c:v>2021-01-11</c:v>
                </c:pt>
                <c:pt idx="1108">
                  <c:v>2021-01-12</c:v>
                </c:pt>
                <c:pt idx="1109">
                  <c:v>2021-01-13</c:v>
                </c:pt>
                <c:pt idx="1110">
                  <c:v>2021-01-14</c:v>
                </c:pt>
                <c:pt idx="1111">
                  <c:v>2021-01-15</c:v>
                </c:pt>
                <c:pt idx="1112">
                  <c:v>2021-01-16</c:v>
                </c:pt>
                <c:pt idx="1113">
                  <c:v>2021-01-17</c:v>
                </c:pt>
                <c:pt idx="1114">
                  <c:v>2021-01-18</c:v>
                </c:pt>
                <c:pt idx="1115">
                  <c:v>2021-01-19</c:v>
                </c:pt>
                <c:pt idx="1116">
                  <c:v>2021-01-20</c:v>
                </c:pt>
                <c:pt idx="1117">
                  <c:v>2021-01-21</c:v>
                </c:pt>
                <c:pt idx="1118">
                  <c:v>2021-01-22</c:v>
                </c:pt>
                <c:pt idx="1119">
                  <c:v>2021-01-23</c:v>
                </c:pt>
                <c:pt idx="1120">
                  <c:v>2021-01-24</c:v>
                </c:pt>
                <c:pt idx="1121">
                  <c:v>2021-01-25</c:v>
                </c:pt>
                <c:pt idx="1122">
                  <c:v>2021-01-26</c:v>
                </c:pt>
                <c:pt idx="1123">
                  <c:v>2021-01-27</c:v>
                </c:pt>
                <c:pt idx="1124">
                  <c:v>2021-01-28</c:v>
                </c:pt>
                <c:pt idx="1125">
                  <c:v>2021-01-29</c:v>
                </c:pt>
                <c:pt idx="1126">
                  <c:v>2021-01-30</c:v>
                </c:pt>
                <c:pt idx="1127">
                  <c:v>2021-01-31</c:v>
                </c:pt>
                <c:pt idx="1128">
                  <c:v>2021-02-01</c:v>
                </c:pt>
                <c:pt idx="1129">
                  <c:v>2021-02-02</c:v>
                </c:pt>
                <c:pt idx="1130">
                  <c:v>2021-02-03</c:v>
                </c:pt>
                <c:pt idx="1131">
                  <c:v>2021-02-04</c:v>
                </c:pt>
                <c:pt idx="1132">
                  <c:v>2021-02-05</c:v>
                </c:pt>
                <c:pt idx="1133">
                  <c:v>2021-02-06</c:v>
                </c:pt>
                <c:pt idx="1134">
                  <c:v>2021-02-07</c:v>
                </c:pt>
                <c:pt idx="1135">
                  <c:v>2021-02-08</c:v>
                </c:pt>
                <c:pt idx="1136">
                  <c:v>2021-02-09</c:v>
                </c:pt>
                <c:pt idx="1137">
                  <c:v>2021-02-10</c:v>
                </c:pt>
                <c:pt idx="1138">
                  <c:v>2021-02-11</c:v>
                </c:pt>
                <c:pt idx="1139">
                  <c:v>2021-02-12</c:v>
                </c:pt>
                <c:pt idx="1140">
                  <c:v>2021-02-13</c:v>
                </c:pt>
                <c:pt idx="1141">
                  <c:v>2021-02-14</c:v>
                </c:pt>
                <c:pt idx="1142">
                  <c:v>2021-02-15</c:v>
                </c:pt>
                <c:pt idx="1143">
                  <c:v>2021-02-16</c:v>
                </c:pt>
                <c:pt idx="1144">
                  <c:v>2021-02-17</c:v>
                </c:pt>
                <c:pt idx="1145">
                  <c:v>2021-02-18</c:v>
                </c:pt>
                <c:pt idx="1146">
                  <c:v>2021-02-19</c:v>
                </c:pt>
                <c:pt idx="1147">
                  <c:v>2021-02-20</c:v>
                </c:pt>
                <c:pt idx="1148">
                  <c:v>2021-02-21</c:v>
                </c:pt>
                <c:pt idx="1149">
                  <c:v>2021-02-22</c:v>
                </c:pt>
                <c:pt idx="1150">
                  <c:v>2021-02-23</c:v>
                </c:pt>
                <c:pt idx="1151">
                  <c:v>2021-02-24</c:v>
                </c:pt>
                <c:pt idx="1152">
                  <c:v>2021-02-25</c:v>
                </c:pt>
                <c:pt idx="1153">
                  <c:v>2021-02-26</c:v>
                </c:pt>
                <c:pt idx="1154">
                  <c:v>2021-02-27</c:v>
                </c:pt>
                <c:pt idx="1155">
                  <c:v>2021-02-28</c:v>
                </c:pt>
                <c:pt idx="1156">
                  <c:v>2021-03-01</c:v>
                </c:pt>
                <c:pt idx="1157">
                  <c:v>2021-03-02</c:v>
                </c:pt>
                <c:pt idx="1158">
                  <c:v>2021-03-03</c:v>
                </c:pt>
                <c:pt idx="1159">
                  <c:v>2021-03-04</c:v>
                </c:pt>
                <c:pt idx="1160">
                  <c:v>2021-03-05</c:v>
                </c:pt>
                <c:pt idx="1161">
                  <c:v>2021-03-06</c:v>
                </c:pt>
                <c:pt idx="1162">
                  <c:v>2021-03-07</c:v>
                </c:pt>
                <c:pt idx="1163">
                  <c:v>2021-03-08</c:v>
                </c:pt>
                <c:pt idx="1164">
                  <c:v>2021-03-09</c:v>
                </c:pt>
                <c:pt idx="1165">
                  <c:v>2021-03-10</c:v>
                </c:pt>
                <c:pt idx="1166">
                  <c:v>2021-03-12</c:v>
                </c:pt>
                <c:pt idx="1167">
                  <c:v>2021-03-13</c:v>
                </c:pt>
                <c:pt idx="1168">
                  <c:v>2021-03-14</c:v>
                </c:pt>
                <c:pt idx="1169">
                  <c:v>2021-03-15</c:v>
                </c:pt>
                <c:pt idx="1170">
                  <c:v>2021-03-16</c:v>
                </c:pt>
                <c:pt idx="1171">
                  <c:v>2021-03-17</c:v>
                </c:pt>
                <c:pt idx="1172">
                  <c:v>2021-03-18</c:v>
                </c:pt>
                <c:pt idx="1173">
                  <c:v>2021-03-19</c:v>
                </c:pt>
                <c:pt idx="1174">
                  <c:v>2021-03-20</c:v>
                </c:pt>
                <c:pt idx="1175">
                  <c:v>2021-03-21</c:v>
                </c:pt>
                <c:pt idx="1176">
                  <c:v>2021-03-22</c:v>
                </c:pt>
                <c:pt idx="1177">
                  <c:v>2021-03-23</c:v>
                </c:pt>
                <c:pt idx="1178">
                  <c:v>2021-03-24</c:v>
                </c:pt>
                <c:pt idx="1179">
                  <c:v>2021-03-25</c:v>
                </c:pt>
                <c:pt idx="1180">
                  <c:v>2021-03-26</c:v>
                </c:pt>
                <c:pt idx="1181">
                  <c:v>2021-03-27</c:v>
                </c:pt>
                <c:pt idx="1182">
                  <c:v>2021-03-28</c:v>
                </c:pt>
                <c:pt idx="1183">
                  <c:v>2021-03-29</c:v>
                </c:pt>
                <c:pt idx="1184">
                  <c:v>2021-03-30</c:v>
                </c:pt>
                <c:pt idx="1185">
                  <c:v>2021-03-31</c:v>
                </c:pt>
                <c:pt idx="1186">
                  <c:v>2021-04-01</c:v>
                </c:pt>
                <c:pt idx="1187">
                  <c:v>2021-04-02</c:v>
                </c:pt>
                <c:pt idx="1188">
                  <c:v>2021-04-03</c:v>
                </c:pt>
                <c:pt idx="1189">
                  <c:v>2021-04-04</c:v>
                </c:pt>
                <c:pt idx="1190">
                  <c:v>2021-04-05</c:v>
                </c:pt>
                <c:pt idx="1191">
                  <c:v>2021-04-06</c:v>
                </c:pt>
                <c:pt idx="1192">
                  <c:v>2021-04-07</c:v>
                </c:pt>
                <c:pt idx="1193">
                  <c:v>2021-04-08</c:v>
                </c:pt>
                <c:pt idx="1194">
                  <c:v>2021-04-09</c:v>
                </c:pt>
                <c:pt idx="1195">
                  <c:v>2021-04-10</c:v>
                </c:pt>
                <c:pt idx="1196">
                  <c:v>2021-04-11</c:v>
                </c:pt>
                <c:pt idx="1197">
                  <c:v>2021-04-12</c:v>
                </c:pt>
                <c:pt idx="1198">
                  <c:v>2021-04-13</c:v>
                </c:pt>
                <c:pt idx="1199">
                  <c:v>2021-04-14</c:v>
                </c:pt>
                <c:pt idx="1200">
                  <c:v>2021-04-15</c:v>
                </c:pt>
                <c:pt idx="1201">
                  <c:v>2021-04-16</c:v>
                </c:pt>
                <c:pt idx="1202">
                  <c:v>2021-04-17</c:v>
                </c:pt>
                <c:pt idx="1203">
                  <c:v>2021-04-18</c:v>
                </c:pt>
                <c:pt idx="1204">
                  <c:v>2021-04-19</c:v>
                </c:pt>
                <c:pt idx="1205">
                  <c:v>2021-04-20</c:v>
                </c:pt>
                <c:pt idx="1206">
                  <c:v>2021-04-21</c:v>
                </c:pt>
                <c:pt idx="1207">
                  <c:v>2021-04-22</c:v>
                </c:pt>
                <c:pt idx="1208">
                  <c:v>2021-04-23</c:v>
                </c:pt>
                <c:pt idx="1209">
                  <c:v>2021-04-24</c:v>
                </c:pt>
                <c:pt idx="1210">
                  <c:v>2021-04-25</c:v>
                </c:pt>
                <c:pt idx="1211">
                  <c:v>2021-04-26</c:v>
                </c:pt>
                <c:pt idx="1212">
                  <c:v>2021-04-27</c:v>
                </c:pt>
                <c:pt idx="1213">
                  <c:v>2021-04-28</c:v>
                </c:pt>
                <c:pt idx="1214">
                  <c:v>2021-04-29</c:v>
                </c:pt>
                <c:pt idx="1215">
                  <c:v>2021-04-30</c:v>
                </c:pt>
                <c:pt idx="1216">
                  <c:v>2021-05-01</c:v>
                </c:pt>
                <c:pt idx="1217">
                  <c:v>2021-05-02</c:v>
                </c:pt>
                <c:pt idx="1218">
                  <c:v>2021-05-03</c:v>
                </c:pt>
                <c:pt idx="1219">
                  <c:v>2021-05-04</c:v>
                </c:pt>
                <c:pt idx="1220">
                  <c:v>2021-05-05</c:v>
                </c:pt>
                <c:pt idx="1221">
                  <c:v>2021-05-06</c:v>
                </c:pt>
                <c:pt idx="1222">
                  <c:v>2021-05-07</c:v>
                </c:pt>
                <c:pt idx="1223">
                  <c:v>2021-05-08</c:v>
                </c:pt>
                <c:pt idx="1224">
                  <c:v>2021-05-09</c:v>
                </c:pt>
                <c:pt idx="1225">
                  <c:v>2021-05-10</c:v>
                </c:pt>
                <c:pt idx="1226">
                  <c:v>2021-05-11</c:v>
                </c:pt>
                <c:pt idx="1227">
                  <c:v>2021-05-12</c:v>
                </c:pt>
                <c:pt idx="1228">
                  <c:v>2021-05-13</c:v>
                </c:pt>
                <c:pt idx="1229">
                  <c:v>2021-05-14</c:v>
                </c:pt>
                <c:pt idx="1230">
                  <c:v>2021-05-15</c:v>
                </c:pt>
                <c:pt idx="1231">
                  <c:v>2021-05-16</c:v>
                </c:pt>
                <c:pt idx="1232">
                  <c:v>2021-05-17</c:v>
                </c:pt>
                <c:pt idx="1233">
                  <c:v>2021-05-18</c:v>
                </c:pt>
                <c:pt idx="1234">
                  <c:v>2021-05-19</c:v>
                </c:pt>
                <c:pt idx="1235">
                  <c:v>2021-05-20</c:v>
                </c:pt>
                <c:pt idx="1236">
                  <c:v>2021-05-21</c:v>
                </c:pt>
                <c:pt idx="1237">
                  <c:v>2021-05-22</c:v>
                </c:pt>
                <c:pt idx="1238">
                  <c:v>2021-05-23</c:v>
                </c:pt>
                <c:pt idx="1239">
                  <c:v>2021-05-24</c:v>
                </c:pt>
                <c:pt idx="1240">
                  <c:v>2021-05-25</c:v>
                </c:pt>
                <c:pt idx="1241">
                  <c:v>2021-05-26</c:v>
                </c:pt>
                <c:pt idx="1242">
                  <c:v>2021-05-27</c:v>
                </c:pt>
                <c:pt idx="1243">
                  <c:v>2021-05-28</c:v>
                </c:pt>
                <c:pt idx="1244">
                  <c:v>2021-05-29</c:v>
                </c:pt>
                <c:pt idx="1245">
                  <c:v>2021-05-30</c:v>
                </c:pt>
                <c:pt idx="1246">
                  <c:v>2021-05-31</c:v>
                </c:pt>
                <c:pt idx="1247">
                  <c:v>2021-06-01</c:v>
                </c:pt>
                <c:pt idx="1248">
                  <c:v>2021-06-02</c:v>
                </c:pt>
                <c:pt idx="1249">
                  <c:v>2021-06-03</c:v>
                </c:pt>
                <c:pt idx="1250">
                  <c:v>2021-06-04</c:v>
                </c:pt>
                <c:pt idx="1251">
                  <c:v>2021-06-05</c:v>
                </c:pt>
                <c:pt idx="1252">
                  <c:v>2021-06-06</c:v>
                </c:pt>
                <c:pt idx="1253">
                  <c:v>2021-06-07</c:v>
                </c:pt>
                <c:pt idx="1254">
                  <c:v>2021-06-08</c:v>
                </c:pt>
                <c:pt idx="1255">
                  <c:v>2021-06-09</c:v>
                </c:pt>
                <c:pt idx="1256">
                  <c:v>2021-06-10</c:v>
                </c:pt>
                <c:pt idx="1257">
                  <c:v>2021-06-11</c:v>
                </c:pt>
                <c:pt idx="1258">
                  <c:v>2021-06-12</c:v>
                </c:pt>
                <c:pt idx="1259">
                  <c:v>2021-06-13</c:v>
                </c:pt>
                <c:pt idx="1260">
                  <c:v>2021-06-14</c:v>
                </c:pt>
                <c:pt idx="1261">
                  <c:v>2021-06-15</c:v>
                </c:pt>
                <c:pt idx="1262">
                  <c:v>2021-06-16</c:v>
                </c:pt>
                <c:pt idx="1263">
                  <c:v>2021-06-17</c:v>
                </c:pt>
                <c:pt idx="1264">
                  <c:v>2021-06-18</c:v>
                </c:pt>
                <c:pt idx="1265">
                  <c:v>2021-06-19</c:v>
                </c:pt>
                <c:pt idx="1266">
                  <c:v>2021-06-20</c:v>
                </c:pt>
                <c:pt idx="1267">
                  <c:v>2021-06-21</c:v>
                </c:pt>
                <c:pt idx="1268">
                  <c:v>2021-06-22</c:v>
                </c:pt>
                <c:pt idx="1269">
                  <c:v>2021-06-23</c:v>
                </c:pt>
                <c:pt idx="1270">
                  <c:v>2021-06-24</c:v>
                </c:pt>
                <c:pt idx="1271">
                  <c:v>2021-06-25</c:v>
                </c:pt>
                <c:pt idx="1272">
                  <c:v>2021-06-26</c:v>
                </c:pt>
                <c:pt idx="1273">
                  <c:v>2021-06-27</c:v>
                </c:pt>
                <c:pt idx="1274">
                  <c:v>2021-06-28</c:v>
                </c:pt>
                <c:pt idx="1275">
                  <c:v>2021-06-29</c:v>
                </c:pt>
                <c:pt idx="1276">
                  <c:v>2021-06-30</c:v>
                </c:pt>
                <c:pt idx="1277">
                  <c:v>2021-07-01</c:v>
                </c:pt>
                <c:pt idx="1278">
                  <c:v>2021-07-02</c:v>
                </c:pt>
                <c:pt idx="1279">
                  <c:v>2021-07-03</c:v>
                </c:pt>
                <c:pt idx="1280">
                  <c:v>2021-07-04</c:v>
                </c:pt>
                <c:pt idx="1281">
                  <c:v>2021-07-05</c:v>
                </c:pt>
                <c:pt idx="1282">
                  <c:v>2021-07-06</c:v>
                </c:pt>
                <c:pt idx="1283">
                  <c:v>2021-07-07</c:v>
                </c:pt>
                <c:pt idx="1284">
                  <c:v>2021-07-08</c:v>
                </c:pt>
                <c:pt idx="1285">
                  <c:v>2021-07-09</c:v>
                </c:pt>
                <c:pt idx="1286">
                  <c:v>2021-07-10</c:v>
                </c:pt>
                <c:pt idx="1287">
                  <c:v>2021-07-11</c:v>
                </c:pt>
                <c:pt idx="1288">
                  <c:v>2021-07-12</c:v>
                </c:pt>
                <c:pt idx="1289">
                  <c:v>2021-07-13</c:v>
                </c:pt>
                <c:pt idx="1290">
                  <c:v>2021-07-14</c:v>
                </c:pt>
                <c:pt idx="1291">
                  <c:v>2021-07-15</c:v>
                </c:pt>
                <c:pt idx="1292">
                  <c:v>2021-07-16</c:v>
                </c:pt>
                <c:pt idx="1293">
                  <c:v>2021-07-17</c:v>
                </c:pt>
                <c:pt idx="1294">
                  <c:v>2021-07-18</c:v>
                </c:pt>
                <c:pt idx="1295">
                  <c:v>2021-07-19</c:v>
                </c:pt>
                <c:pt idx="1296">
                  <c:v>2021-07-20</c:v>
                </c:pt>
                <c:pt idx="1297">
                  <c:v>2021-07-21</c:v>
                </c:pt>
                <c:pt idx="1298">
                  <c:v>2021-07-22</c:v>
                </c:pt>
                <c:pt idx="1299">
                  <c:v>2021-07-23</c:v>
                </c:pt>
                <c:pt idx="1300">
                  <c:v>2021-07-24</c:v>
                </c:pt>
                <c:pt idx="1301">
                  <c:v>2021-07-25</c:v>
                </c:pt>
                <c:pt idx="1302">
                  <c:v>2021-07-26</c:v>
                </c:pt>
                <c:pt idx="1303">
                  <c:v>2021-07-27</c:v>
                </c:pt>
                <c:pt idx="1304">
                  <c:v>2021-07-28</c:v>
                </c:pt>
                <c:pt idx="1305">
                  <c:v>2021-07-29</c:v>
                </c:pt>
                <c:pt idx="1306">
                  <c:v>2021-07-30</c:v>
                </c:pt>
                <c:pt idx="1307">
                  <c:v>2021-07-31</c:v>
                </c:pt>
                <c:pt idx="1308">
                  <c:v>2021-08-01</c:v>
                </c:pt>
                <c:pt idx="1309">
                  <c:v>2021-08-02</c:v>
                </c:pt>
                <c:pt idx="1310">
                  <c:v>2021-08-03</c:v>
                </c:pt>
                <c:pt idx="1311">
                  <c:v>2021-08-04</c:v>
                </c:pt>
                <c:pt idx="1312">
                  <c:v>2021-08-05</c:v>
                </c:pt>
                <c:pt idx="1313">
                  <c:v>2021-08-06</c:v>
                </c:pt>
                <c:pt idx="1314">
                  <c:v>2021-08-07</c:v>
                </c:pt>
                <c:pt idx="1315">
                  <c:v>2021-08-08</c:v>
                </c:pt>
                <c:pt idx="1316">
                  <c:v>2021-08-09</c:v>
                </c:pt>
                <c:pt idx="1317">
                  <c:v>2021-08-10</c:v>
                </c:pt>
                <c:pt idx="1318">
                  <c:v>2021-08-11</c:v>
                </c:pt>
                <c:pt idx="1319">
                  <c:v>2021-08-12</c:v>
                </c:pt>
                <c:pt idx="1320">
                  <c:v>2021-08-13</c:v>
                </c:pt>
                <c:pt idx="1321">
                  <c:v>2021-08-14</c:v>
                </c:pt>
                <c:pt idx="1322">
                  <c:v>2021-08-15</c:v>
                </c:pt>
                <c:pt idx="1323">
                  <c:v>2021-08-16</c:v>
                </c:pt>
                <c:pt idx="1324">
                  <c:v>2021-08-17</c:v>
                </c:pt>
                <c:pt idx="1325">
                  <c:v>2021-08-18</c:v>
                </c:pt>
                <c:pt idx="1326">
                  <c:v>2021-08-19</c:v>
                </c:pt>
                <c:pt idx="1327">
                  <c:v>2021-08-20</c:v>
                </c:pt>
                <c:pt idx="1328">
                  <c:v>2021-08-21</c:v>
                </c:pt>
                <c:pt idx="1329">
                  <c:v>2021-08-22</c:v>
                </c:pt>
                <c:pt idx="1330">
                  <c:v>2021-08-23</c:v>
                </c:pt>
                <c:pt idx="1331">
                  <c:v>2021-08-24</c:v>
                </c:pt>
                <c:pt idx="1332">
                  <c:v>2021-08-25</c:v>
                </c:pt>
                <c:pt idx="1333">
                  <c:v>2021-08-26</c:v>
                </c:pt>
                <c:pt idx="1334">
                  <c:v>2021-08-27</c:v>
                </c:pt>
                <c:pt idx="1335">
                  <c:v>2021-08-28</c:v>
                </c:pt>
                <c:pt idx="1336">
                  <c:v>2021-08-29</c:v>
                </c:pt>
                <c:pt idx="1337">
                  <c:v>2021-08-30</c:v>
                </c:pt>
                <c:pt idx="1338">
                  <c:v>2021-08-31</c:v>
                </c:pt>
                <c:pt idx="1339">
                  <c:v>2021-09-01</c:v>
                </c:pt>
                <c:pt idx="1340">
                  <c:v>2021-09-02</c:v>
                </c:pt>
                <c:pt idx="1341">
                  <c:v>2021-09-03</c:v>
                </c:pt>
                <c:pt idx="1342">
                  <c:v>2021-09-04</c:v>
                </c:pt>
                <c:pt idx="1343">
                  <c:v>2021-09-05</c:v>
                </c:pt>
                <c:pt idx="1344">
                  <c:v>2021-09-06</c:v>
                </c:pt>
                <c:pt idx="1345">
                  <c:v>2021-09-07</c:v>
                </c:pt>
                <c:pt idx="1346">
                  <c:v>2021-09-08</c:v>
                </c:pt>
                <c:pt idx="1347">
                  <c:v>2021-09-09</c:v>
                </c:pt>
                <c:pt idx="1348">
                  <c:v>2021-09-10</c:v>
                </c:pt>
                <c:pt idx="1349">
                  <c:v>2021-09-11</c:v>
                </c:pt>
                <c:pt idx="1350">
                  <c:v>2021-09-12</c:v>
                </c:pt>
                <c:pt idx="1351">
                  <c:v>2021-09-13</c:v>
                </c:pt>
                <c:pt idx="1352">
                  <c:v>2021-09-14</c:v>
                </c:pt>
                <c:pt idx="1353">
                  <c:v>2021-09-15</c:v>
                </c:pt>
                <c:pt idx="1354">
                  <c:v>2021-09-16</c:v>
                </c:pt>
                <c:pt idx="1355">
                  <c:v>2021-09-17</c:v>
                </c:pt>
                <c:pt idx="1356">
                  <c:v>2021-09-18</c:v>
                </c:pt>
                <c:pt idx="1357">
                  <c:v>2021-09-19</c:v>
                </c:pt>
                <c:pt idx="1358">
                  <c:v>2021-09-20</c:v>
                </c:pt>
                <c:pt idx="1359">
                  <c:v>2021-09-21</c:v>
                </c:pt>
                <c:pt idx="1360">
                  <c:v>2021-09-22</c:v>
                </c:pt>
                <c:pt idx="1361">
                  <c:v>2021-09-23</c:v>
                </c:pt>
                <c:pt idx="1362">
                  <c:v>2021-09-24</c:v>
                </c:pt>
                <c:pt idx="1363">
                  <c:v>2021-09-25</c:v>
                </c:pt>
                <c:pt idx="1364">
                  <c:v>2021-09-26</c:v>
                </c:pt>
                <c:pt idx="1365">
                  <c:v>2021-09-27</c:v>
                </c:pt>
                <c:pt idx="1366">
                  <c:v>2021-09-28</c:v>
                </c:pt>
                <c:pt idx="1367">
                  <c:v>2021-09-29</c:v>
                </c:pt>
                <c:pt idx="1368">
                  <c:v>2021-09-30</c:v>
                </c:pt>
                <c:pt idx="1369">
                  <c:v>2021-10-01</c:v>
                </c:pt>
                <c:pt idx="1370">
                  <c:v>2021-10-02</c:v>
                </c:pt>
                <c:pt idx="1371">
                  <c:v>2021-10-03</c:v>
                </c:pt>
                <c:pt idx="1372">
                  <c:v>2021-10-04</c:v>
                </c:pt>
                <c:pt idx="1373">
                  <c:v>2021-10-05</c:v>
                </c:pt>
                <c:pt idx="1374">
                  <c:v>2021-10-06</c:v>
                </c:pt>
                <c:pt idx="1375">
                  <c:v>2021-10-07</c:v>
                </c:pt>
                <c:pt idx="1376">
                  <c:v>2021-10-08</c:v>
                </c:pt>
                <c:pt idx="1377">
                  <c:v>2021-10-09</c:v>
                </c:pt>
                <c:pt idx="1378">
                  <c:v>2021-10-10</c:v>
                </c:pt>
                <c:pt idx="1379">
                  <c:v>2021-10-11</c:v>
                </c:pt>
                <c:pt idx="1380">
                  <c:v>2021-10-12</c:v>
                </c:pt>
                <c:pt idx="1381">
                  <c:v>2021-10-13</c:v>
                </c:pt>
                <c:pt idx="1382">
                  <c:v>2021-10-14</c:v>
                </c:pt>
                <c:pt idx="1383">
                  <c:v>2021-10-15</c:v>
                </c:pt>
                <c:pt idx="1384">
                  <c:v>2021-10-16</c:v>
                </c:pt>
                <c:pt idx="1385">
                  <c:v>2021-10-17</c:v>
                </c:pt>
                <c:pt idx="1386">
                  <c:v>2021-10-18</c:v>
                </c:pt>
                <c:pt idx="1387">
                  <c:v>2021-10-19</c:v>
                </c:pt>
                <c:pt idx="1388">
                  <c:v>2021-10-20</c:v>
                </c:pt>
                <c:pt idx="1389">
                  <c:v>2021-10-21</c:v>
                </c:pt>
                <c:pt idx="1390">
                  <c:v>2021-10-22</c:v>
                </c:pt>
                <c:pt idx="1391">
                  <c:v>2021-10-23</c:v>
                </c:pt>
                <c:pt idx="1392">
                  <c:v>2021-10-24</c:v>
                </c:pt>
                <c:pt idx="1393">
                  <c:v>2021-10-25</c:v>
                </c:pt>
                <c:pt idx="1394">
                  <c:v>2021-10-26</c:v>
                </c:pt>
                <c:pt idx="1395">
                  <c:v>2021-10-27</c:v>
                </c:pt>
                <c:pt idx="1396">
                  <c:v>2021-10-28</c:v>
                </c:pt>
              </c:strCache>
            </c:strRef>
          </c:cat>
          <c:val>
            <c:numRef>
              <c:f>Sheet1!$C$6:$C$1402</c:f>
              <c:numCache>
                <c:formatCode>General</c:formatCode>
                <c:ptCount val="1397"/>
                <c:pt idx="0">
                  <c:v>9</c:v>
                </c:pt>
                <c:pt idx="1">
                  <c:v>14</c:v>
                </c:pt>
                <c:pt idx="2">
                  <c:v>33</c:v>
                </c:pt>
                <c:pt idx="3">
                  <c:v>32</c:v>
                </c:pt>
                <c:pt idx="4">
                  <c:v>27</c:v>
                </c:pt>
                <c:pt idx="5">
                  <c:v>29</c:v>
                </c:pt>
                <c:pt idx="6">
                  <c:v>19</c:v>
                </c:pt>
                <c:pt idx="7">
                  <c:v>18</c:v>
                </c:pt>
                <c:pt idx="8">
                  <c:v>43</c:v>
                </c:pt>
                <c:pt idx="9">
                  <c:v>47</c:v>
                </c:pt>
                <c:pt idx="10">
                  <c:v>52</c:v>
                </c:pt>
                <c:pt idx="11">
                  <c:v>48</c:v>
                </c:pt>
                <c:pt idx="12">
                  <c:v>50</c:v>
                </c:pt>
                <c:pt idx="13">
                  <c:v>25</c:v>
                </c:pt>
                <c:pt idx="14">
                  <c:v>24</c:v>
                </c:pt>
                <c:pt idx="15">
                  <c:v>62</c:v>
                </c:pt>
                <c:pt idx="16">
                  <c:v>61</c:v>
                </c:pt>
                <c:pt idx="17">
                  <c:v>52</c:v>
                </c:pt>
                <c:pt idx="18">
                  <c:v>54</c:v>
                </c:pt>
                <c:pt idx="19">
                  <c:v>48</c:v>
                </c:pt>
                <c:pt idx="20">
                  <c:v>25</c:v>
                </c:pt>
                <c:pt idx="21">
                  <c:v>21</c:v>
                </c:pt>
                <c:pt idx="22">
                  <c:v>39</c:v>
                </c:pt>
                <c:pt idx="23">
                  <c:v>34</c:v>
                </c:pt>
                <c:pt idx="24">
                  <c:v>63</c:v>
                </c:pt>
                <c:pt idx="25">
                  <c:v>43</c:v>
                </c:pt>
                <c:pt idx="26">
                  <c:v>39</c:v>
                </c:pt>
                <c:pt idx="27">
                  <c:v>21</c:v>
                </c:pt>
                <c:pt idx="28">
                  <c:v>26</c:v>
                </c:pt>
                <c:pt idx="29">
                  <c:v>31</c:v>
                </c:pt>
                <c:pt idx="30">
                  <c:v>51</c:v>
                </c:pt>
                <c:pt idx="31">
                  <c:v>35</c:v>
                </c:pt>
                <c:pt idx="32">
                  <c:v>45</c:v>
                </c:pt>
                <c:pt idx="33">
                  <c:v>35</c:v>
                </c:pt>
                <c:pt idx="34">
                  <c:v>26</c:v>
                </c:pt>
                <c:pt idx="35">
                  <c:v>25</c:v>
                </c:pt>
                <c:pt idx="36">
                  <c:v>41</c:v>
                </c:pt>
                <c:pt idx="37">
                  <c:v>58</c:v>
                </c:pt>
                <c:pt idx="38">
                  <c:v>46</c:v>
                </c:pt>
                <c:pt idx="39">
                  <c:v>43</c:v>
                </c:pt>
                <c:pt idx="40">
                  <c:v>36</c:v>
                </c:pt>
                <c:pt idx="41">
                  <c:v>25</c:v>
                </c:pt>
                <c:pt idx="42">
                  <c:v>20</c:v>
                </c:pt>
                <c:pt idx="43">
                  <c:v>30</c:v>
                </c:pt>
                <c:pt idx="44">
                  <c:v>23</c:v>
                </c:pt>
                <c:pt idx="45">
                  <c:v>22</c:v>
                </c:pt>
                <c:pt idx="46">
                  <c:v>34</c:v>
                </c:pt>
                <c:pt idx="47">
                  <c:v>14</c:v>
                </c:pt>
                <c:pt idx="48">
                  <c:v>25</c:v>
                </c:pt>
                <c:pt idx="49">
                  <c:v>22</c:v>
                </c:pt>
                <c:pt idx="50">
                  <c:v>23</c:v>
                </c:pt>
                <c:pt idx="51">
                  <c:v>38</c:v>
                </c:pt>
                <c:pt idx="52">
                  <c:v>45</c:v>
                </c:pt>
                <c:pt idx="53">
                  <c:v>25</c:v>
                </c:pt>
                <c:pt idx="54">
                  <c:v>17</c:v>
                </c:pt>
                <c:pt idx="55">
                  <c:v>15</c:v>
                </c:pt>
                <c:pt idx="56">
                  <c:v>18</c:v>
                </c:pt>
                <c:pt idx="57">
                  <c:v>18</c:v>
                </c:pt>
                <c:pt idx="58">
                  <c:v>28</c:v>
                </c:pt>
                <c:pt idx="59">
                  <c:v>23</c:v>
                </c:pt>
                <c:pt idx="60">
                  <c:v>26</c:v>
                </c:pt>
                <c:pt idx="61">
                  <c:v>17</c:v>
                </c:pt>
                <c:pt idx="62">
                  <c:v>12</c:v>
                </c:pt>
                <c:pt idx="63">
                  <c:v>10</c:v>
                </c:pt>
                <c:pt idx="64">
                  <c:v>19</c:v>
                </c:pt>
                <c:pt idx="65">
                  <c:v>18</c:v>
                </c:pt>
                <c:pt idx="66">
                  <c:v>18</c:v>
                </c:pt>
                <c:pt idx="67">
                  <c:v>42</c:v>
                </c:pt>
                <c:pt idx="68">
                  <c:v>37</c:v>
                </c:pt>
                <c:pt idx="69">
                  <c:v>20</c:v>
                </c:pt>
                <c:pt idx="70">
                  <c:v>32</c:v>
                </c:pt>
                <c:pt idx="71">
                  <c:v>52</c:v>
                </c:pt>
                <c:pt idx="72">
                  <c:v>36</c:v>
                </c:pt>
                <c:pt idx="73">
                  <c:v>30</c:v>
                </c:pt>
                <c:pt idx="74">
                  <c:v>43</c:v>
                </c:pt>
                <c:pt idx="75">
                  <c:v>34</c:v>
                </c:pt>
                <c:pt idx="76">
                  <c:v>31</c:v>
                </c:pt>
                <c:pt idx="77">
                  <c:v>23</c:v>
                </c:pt>
                <c:pt idx="78">
                  <c:v>45</c:v>
                </c:pt>
                <c:pt idx="79">
                  <c:v>38</c:v>
                </c:pt>
                <c:pt idx="80">
                  <c:v>55</c:v>
                </c:pt>
                <c:pt idx="81">
                  <c:v>33</c:v>
                </c:pt>
                <c:pt idx="82">
                  <c:v>33</c:v>
                </c:pt>
                <c:pt idx="83">
                  <c:v>33</c:v>
                </c:pt>
                <c:pt idx="84">
                  <c:v>43</c:v>
                </c:pt>
                <c:pt idx="85">
                  <c:v>143</c:v>
                </c:pt>
                <c:pt idx="86">
                  <c:v>233</c:v>
                </c:pt>
                <c:pt idx="87">
                  <c:v>354</c:v>
                </c:pt>
                <c:pt idx="88">
                  <c:v>407</c:v>
                </c:pt>
                <c:pt idx="89">
                  <c:v>271</c:v>
                </c:pt>
                <c:pt idx="90">
                  <c:v>143</c:v>
                </c:pt>
                <c:pt idx="91">
                  <c:v>81</c:v>
                </c:pt>
                <c:pt idx="92">
                  <c:v>97</c:v>
                </c:pt>
                <c:pt idx="93">
                  <c:v>265</c:v>
                </c:pt>
                <c:pt idx="94">
                  <c:v>362</c:v>
                </c:pt>
                <c:pt idx="95">
                  <c:v>299</c:v>
                </c:pt>
                <c:pt idx="96">
                  <c:v>224</c:v>
                </c:pt>
                <c:pt idx="97">
                  <c:v>115</c:v>
                </c:pt>
                <c:pt idx="98">
                  <c:v>99</c:v>
                </c:pt>
                <c:pt idx="99">
                  <c:v>243</c:v>
                </c:pt>
                <c:pt idx="100">
                  <c:v>199</c:v>
                </c:pt>
                <c:pt idx="101">
                  <c:v>209</c:v>
                </c:pt>
                <c:pt idx="102">
                  <c:v>205</c:v>
                </c:pt>
                <c:pt idx="103">
                  <c:v>164</c:v>
                </c:pt>
                <c:pt idx="104">
                  <c:v>97</c:v>
                </c:pt>
                <c:pt idx="105">
                  <c:v>103</c:v>
                </c:pt>
                <c:pt idx="106">
                  <c:v>136</c:v>
                </c:pt>
                <c:pt idx="107">
                  <c:v>186</c:v>
                </c:pt>
                <c:pt idx="108">
                  <c:v>171</c:v>
                </c:pt>
                <c:pt idx="109">
                  <c:v>142</c:v>
                </c:pt>
                <c:pt idx="110">
                  <c:v>103</c:v>
                </c:pt>
                <c:pt idx="111">
                  <c:v>75</c:v>
                </c:pt>
                <c:pt idx="112">
                  <c:v>58</c:v>
                </c:pt>
                <c:pt idx="113">
                  <c:v>101</c:v>
                </c:pt>
                <c:pt idx="114">
                  <c:v>106</c:v>
                </c:pt>
                <c:pt idx="115">
                  <c:v>54</c:v>
                </c:pt>
                <c:pt idx="116">
                  <c:v>106</c:v>
                </c:pt>
                <c:pt idx="117">
                  <c:v>92</c:v>
                </c:pt>
                <c:pt idx="118">
                  <c:v>51</c:v>
                </c:pt>
                <c:pt idx="119">
                  <c:v>53</c:v>
                </c:pt>
                <c:pt idx="120">
                  <c:v>94</c:v>
                </c:pt>
                <c:pt idx="121">
                  <c:v>59</c:v>
                </c:pt>
                <c:pt idx="122">
                  <c:v>94</c:v>
                </c:pt>
                <c:pt idx="123">
                  <c:v>126</c:v>
                </c:pt>
                <c:pt idx="124">
                  <c:v>141</c:v>
                </c:pt>
                <c:pt idx="125">
                  <c:v>103</c:v>
                </c:pt>
                <c:pt idx="126">
                  <c:v>93</c:v>
                </c:pt>
                <c:pt idx="127">
                  <c:v>143</c:v>
                </c:pt>
                <c:pt idx="128">
                  <c:v>131</c:v>
                </c:pt>
                <c:pt idx="129">
                  <c:v>150</c:v>
                </c:pt>
                <c:pt idx="130">
                  <c:v>119</c:v>
                </c:pt>
                <c:pt idx="131">
                  <c:v>105</c:v>
                </c:pt>
                <c:pt idx="132">
                  <c:v>72</c:v>
                </c:pt>
                <c:pt idx="133">
                  <c:v>61</c:v>
                </c:pt>
                <c:pt idx="134">
                  <c:v>127</c:v>
                </c:pt>
                <c:pt idx="135">
                  <c:v>137</c:v>
                </c:pt>
                <c:pt idx="136">
                  <c:v>120</c:v>
                </c:pt>
                <c:pt idx="137">
                  <c:v>103</c:v>
                </c:pt>
                <c:pt idx="138">
                  <c:v>99</c:v>
                </c:pt>
                <c:pt idx="139">
                  <c:v>57</c:v>
                </c:pt>
                <c:pt idx="140">
                  <c:v>47</c:v>
                </c:pt>
                <c:pt idx="141">
                  <c:v>95</c:v>
                </c:pt>
                <c:pt idx="142">
                  <c:v>104</c:v>
                </c:pt>
                <c:pt idx="143">
                  <c:v>103</c:v>
                </c:pt>
                <c:pt idx="144">
                  <c:v>106</c:v>
                </c:pt>
                <c:pt idx="145">
                  <c:v>83</c:v>
                </c:pt>
                <c:pt idx="146">
                  <c:v>71</c:v>
                </c:pt>
                <c:pt idx="147">
                  <c:v>52</c:v>
                </c:pt>
                <c:pt idx="148">
                  <c:v>86</c:v>
                </c:pt>
                <c:pt idx="149">
                  <c:v>85</c:v>
                </c:pt>
                <c:pt idx="150">
                  <c:v>94</c:v>
                </c:pt>
                <c:pt idx="151">
                  <c:v>70</c:v>
                </c:pt>
                <c:pt idx="152">
                  <c:v>60</c:v>
                </c:pt>
                <c:pt idx="153">
                  <c:v>52</c:v>
                </c:pt>
                <c:pt idx="154">
                  <c:v>36</c:v>
                </c:pt>
                <c:pt idx="155">
                  <c:v>99</c:v>
                </c:pt>
                <c:pt idx="156">
                  <c:v>92</c:v>
                </c:pt>
                <c:pt idx="157">
                  <c:v>82</c:v>
                </c:pt>
                <c:pt idx="158">
                  <c:v>77</c:v>
                </c:pt>
                <c:pt idx="159">
                  <c:v>102</c:v>
                </c:pt>
                <c:pt idx="160">
                  <c:v>58</c:v>
                </c:pt>
                <c:pt idx="161">
                  <c:v>53</c:v>
                </c:pt>
                <c:pt idx="162">
                  <c:v>88</c:v>
                </c:pt>
                <c:pt idx="163">
                  <c:v>84</c:v>
                </c:pt>
                <c:pt idx="164">
                  <c:v>72</c:v>
                </c:pt>
                <c:pt idx="165">
                  <c:v>90</c:v>
                </c:pt>
                <c:pt idx="166">
                  <c:v>80</c:v>
                </c:pt>
                <c:pt idx="167">
                  <c:v>38</c:v>
                </c:pt>
                <c:pt idx="168">
                  <c:v>38</c:v>
                </c:pt>
                <c:pt idx="169">
                  <c:v>75</c:v>
                </c:pt>
                <c:pt idx="170">
                  <c:v>67</c:v>
                </c:pt>
                <c:pt idx="171">
                  <c:v>78</c:v>
                </c:pt>
                <c:pt idx="172">
                  <c:v>81</c:v>
                </c:pt>
                <c:pt idx="173">
                  <c:v>70</c:v>
                </c:pt>
                <c:pt idx="174">
                  <c:v>39</c:v>
                </c:pt>
                <c:pt idx="175">
                  <c:v>45</c:v>
                </c:pt>
                <c:pt idx="176">
                  <c:v>78</c:v>
                </c:pt>
                <c:pt idx="177">
                  <c:v>68</c:v>
                </c:pt>
                <c:pt idx="178">
                  <c:v>78</c:v>
                </c:pt>
                <c:pt idx="179">
                  <c:v>80</c:v>
                </c:pt>
                <c:pt idx="180">
                  <c:v>71</c:v>
                </c:pt>
                <c:pt idx="181">
                  <c:v>37</c:v>
                </c:pt>
                <c:pt idx="182">
                  <c:v>31</c:v>
                </c:pt>
                <c:pt idx="183">
                  <c:v>50</c:v>
                </c:pt>
                <c:pt idx="184">
                  <c:v>64</c:v>
                </c:pt>
                <c:pt idx="185">
                  <c:v>50</c:v>
                </c:pt>
                <c:pt idx="186">
                  <c:v>63</c:v>
                </c:pt>
                <c:pt idx="187">
                  <c:v>47</c:v>
                </c:pt>
                <c:pt idx="188">
                  <c:v>32</c:v>
                </c:pt>
                <c:pt idx="189">
                  <c:v>38</c:v>
                </c:pt>
                <c:pt idx="190">
                  <c:v>58</c:v>
                </c:pt>
                <c:pt idx="191">
                  <c:v>44</c:v>
                </c:pt>
                <c:pt idx="192">
                  <c:v>57</c:v>
                </c:pt>
                <c:pt idx="193">
                  <c:v>58</c:v>
                </c:pt>
                <c:pt idx="194">
                  <c:v>52</c:v>
                </c:pt>
                <c:pt idx="195">
                  <c:v>36</c:v>
                </c:pt>
                <c:pt idx="196">
                  <c:v>39</c:v>
                </c:pt>
                <c:pt idx="197">
                  <c:v>29</c:v>
                </c:pt>
                <c:pt idx="198">
                  <c:v>62</c:v>
                </c:pt>
                <c:pt idx="199">
                  <c:v>60</c:v>
                </c:pt>
                <c:pt idx="200">
                  <c:v>53</c:v>
                </c:pt>
                <c:pt idx="201">
                  <c:v>42</c:v>
                </c:pt>
                <c:pt idx="202">
                  <c:v>41</c:v>
                </c:pt>
                <c:pt idx="203">
                  <c:v>27</c:v>
                </c:pt>
                <c:pt idx="204">
                  <c:v>56</c:v>
                </c:pt>
                <c:pt idx="205">
                  <c:v>53</c:v>
                </c:pt>
                <c:pt idx="206">
                  <c:v>47</c:v>
                </c:pt>
                <c:pt idx="207">
                  <c:v>51</c:v>
                </c:pt>
                <c:pt idx="208">
                  <c:v>36</c:v>
                </c:pt>
                <c:pt idx="209">
                  <c:v>24</c:v>
                </c:pt>
                <c:pt idx="210">
                  <c:v>33</c:v>
                </c:pt>
                <c:pt idx="211">
                  <c:v>42</c:v>
                </c:pt>
                <c:pt idx="212">
                  <c:v>61</c:v>
                </c:pt>
                <c:pt idx="213">
                  <c:v>36</c:v>
                </c:pt>
                <c:pt idx="214">
                  <c:v>43</c:v>
                </c:pt>
                <c:pt idx="215">
                  <c:v>43</c:v>
                </c:pt>
                <c:pt idx="216">
                  <c:v>27</c:v>
                </c:pt>
                <c:pt idx="217">
                  <c:v>20</c:v>
                </c:pt>
                <c:pt idx="218">
                  <c:v>32</c:v>
                </c:pt>
                <c:pt idx="219">
                  <c:v>48</c:v>
                </c:pt>
                <c:pt idx="220">
                  <c:v>44</c:v>
                </c:pt>
                <c:pt idx="221">
                  <c:v>37</c:v>
                </c:pt>
                <c:pt idx="222">
                  <c:v>38</c:v>
                </c:pt>
                <c:pt idx="223">
                  <c:v>22</c:v>
                </c:pt>
                <c:pt idx="224">
                  <c:v>21</c:v>
                </c:pt>
                <c:pt idx="225">
                  <c:v>39</c:v>
                </c:pt>
                <c:pt idx="226">
                  <c:v>52</c:v>
                </c:pt>
                <c:pt idx="227">
                  <c:v>16</c:v>
                </c:pt>
                <c:pt idx="228">
                  <c:v>66</c:v>
                </c:pt>
                <c:pt idx="229">
                  <c:v>36</c:v>
                </c:pt>
                <c:pt idx="230">
                  <c:v>60</c:v>
                </c:pt>
                <c:pt idx="231">
                  <c:v>41</c:v>
                </c:pt>
                <c:pt idx="232">
                  <c:v>41</c:v>
                </c:pt>
                <c:pt idx="233">
                  <c:v>81</c:v>
                </c:pt>
                <c:pt idx="234">
                  <c:v>56</c:v>
                </c:pt>
                <c:pt idx="235">
                  <c:v>46</c:v>
                </c:pt>
                <c:pt idx="236">
                  <c:v>46</c:v>
                </c:pt>
                <c:pt idx="237">
                  <c:v>40</c:v>
                </c:pt>
                <c:pt idx="238">
                  <c:v>33</c:v>
                </c:pt>
                <c:pt idx="239">
                  <c:v>66</c:v>
                </c:pt>
                <c:pt idx="240">
                  <c:v>58</c:v>
                </c:pt>
                <c:pt idx="241">
                  <c:v>83</c:v>
                </c:pt>
                <c:pt idx="242">
                  <c:v>64</c:v>
                </c:pt>
                <c:pt idx="243">
                  <c:v>53</c:v>
                </c:pt>
                <c:pt idx="244">
                  <c:v>36</c:v>
                </c:pt>
                <c:pt idx="245">
                  <c:v>47</c:v>
                </c:pt>
                <c:pt idx="246">
                  <c:v>81</c:v>
                </c:pt>
                <c:pt idx="247">
                  <c:v>85</c:v>
                </c:pt>
                <c:pt idx="248">
                  <c:v>86</c:v>
                </c:pt>
                <c:pt idx="249">
                  <c:v>53</c:v>
                </c:pt>
                <c:pt idx="250">
                  <c:v>76</c:v>
                </c:pt>
                <c:pt idx="251">
                  <c:v>39</c:v>
                </c:pt>
                <c:pt idx="252">
                  <c:v>52</c:v>
                </c:pt>
                <c:pt idx="253">
                  <c:v>135</c:v>
                </c:pt>
                <c:pt idx="254">
                  <c:v>125</c:v>
                </c:pt>
                <c:pt idx="255">
                  <c:v>168</c:v>
                </c:pt>
                <c:pt idx="256">
                  <c:v>283</c:v>
                </c:pt>
                <c:pt idx="257">
                  <c:v>164</c:v>
                </c:pt>
                <c:pt idx="258">
                  <c:v>77</c:v>
                </c:pt>
                <c:pt idx="259">
                  <c:v>96</c:v>
                </c:pt>
                <c:pt idx="260">
                  <c:v>105</c:v>
                </c:pt>
                <c:pt idx="261">
                  <c:v>99</c:v>
                </c:pt>
                <c:pt idx="262">
                  <c:v>120</c:v>
                </c:pt>
                <c:pt idx="263">
                  <c:v>130</c:v>
                </c:pt>
                <c:pt idx="264">
                  <c:v>112</c:v>
                </c:pt>
                <c:pt idx="265">
                  <c:v>65</c:v>
                </c:pt>
                <c:pt idx="266">
                  <c:v>67</c:v>
                </c:pt>
                <c:pt idx="267">
                  <c:v>309</c:v>
                </c:pt>
                <c:pt idx="268">
                  <c:v>137</c:v>
                </c:pt>
                <c:pt idx="269">
                  <c:v>135</c:v>
                </c:pt>
                <c:pt idx="270">
                  <c:v>522</c:v>
                </c:pt>
                <c:pt idx="271">
                  <c:v>247</c:v>
                </c:pt>
                <c:pt idx="272">
                  <c:v>149</c:v>
                </c:pt>
                <c:pt idx="273">
                  <c:v>126</c:v>
                </c:pt>
                <c:pt idx="274">
                  <c:v>195</c:v>
                </c:pt>
                <c:pt idx="275">
                  <c:v>157</c:v>
                </c:pt>
                <c:pt idx="276">
                  <c:v>259</c:v>
                </c:pt>
                <c:pt idx="277">
                  <c:v>183</c:v>
                </c:pt>
                <c:pt idx="278">
                  <c:v>165</c:v>
                </c:pt>
                <c:pt idx="279">
                  <c:v>101</c:v>
                </c:pt>
                <c:pt idx="280">
                  <c:v>114</c:v>
                </c:pt>
                <c:pt idx="281">
                  <c:v>176</c:v>
                </c:pt>
                <c:pt idx="282">
                  <c:v>169</c:v>
                </c:pt>
                <c:pt idx="283">
                  <c:v>201</c:v>
                </c:pt>
                <c:pt idx="284">
                  <c:v>224</c:v>
                </c:pt>
                <c:pt idx="285">
                  <c:v>152</c:v>
                </c:pt>
                <c:pt idx="286">
                  <c:v>100</c:v>
                </c:pt>
                <c:pt idx="287">
                  <c:v>71</c:v>
                </c:pt>
                <c:pt idx="288">
                  <c:v>194</c:v>
                </c:pt>
                <c:pt idx="289">
                  <c:v>176</c:v>
                </c:pt>
                <c:pt idx="290">
                  <c:v>195</c:v>
                </c:pt>
                <c:pt idx="291">
                  <c:v>162</c:v>
                </c:pt>
                <c:pt idx="292">
                  <c:v>171</c:v>
                </c:pt>
                <c:pt idx="293">
                  <c:v>98</c:v>
                </c:pt>
                <c:pt idx="294">
                  <c:v>119</c:v>
                </c:pt>
                <c:pt idx="295">
                  <c:v>254</c:v>
                </c:pt>
                <c:pt idx="296">
                  <c:v>304</c:v>
                </c:pt>
                <c:pt idx="297">
                  <c:v>207</c:v>
                </c:pt>
                <c:pt idx="298">
                  <c:v>205</c:v>
                </c:pt>
                <c:pt idx="299">
                  <c:v>224</c:v>
                </c:pt>
                <c:pt idx="300">
                  <c:v>140</c:v>
                </c:pt>
                <c:pt idx="301">
                  <c:v>189</c:v>
                </c:pt>
                <c:pt idx="302">
                  <c:v>218</c:v>
                </c:pt>
                <c:pt idx="303">
                  <c:v>191</c:v>
                </c:pt>
                <c:pt idx="304">
                  <c:v>171</c:v>
                </c:pt>
                <c:pt idx="305">
                  <c:v>133</c:v>
                </c:pt>
                <c:pt idx="306">
                  <c:v>229</c:v>
                </c:pt>
                <c:pt idx="307">
                  <c:v>107</c:v>
                </c:pt>
                <c:pt idx="308">
                  <c:v>132</c:v>
                </c:pt>
                <c:pt idx="309">
                  <c:v>212</c:v>
                </c:pt>
                <c:pt idx="310">
                  <c:v>189</c:v>
                </c:pt>
                <c:pt idx="311">
                  <c:v>196</c:v>
                </c:pt>
                <c:pt idx="312">
                  <c:v>228</c:v>
                </c:pt>
                <c:pt idx="313">
                  <c:v>226</c:v>
                </c:pt>
                <c:pt idx="314">
                  <c:v>140</c:v>
                </c:pt>
                <c:pt idx="315">
                  <c:v>95</c:v>
                </c:pt>
                <c:pt idx="316">
                  <c:v>234</c:v>
                </c:pt>
                <c:pt idx="317">
                  <c:v>252</c:v>
                </c:pt>
                <c:pt idx="318">
                  <c:v>202</c:v>
                </c:pt>
                <c:pt idx="319">
                  <c:v>232</c:v>
                </c:pt>
                <c:pt idx="320">
                  <c:v>174</c:v>
                </c:pt>
                <c:pt idx="321">
                  <c:v>137</c:v>
                </c:pt>
                <c:pt idx="322">
                  <c:v>136</c:v>
                </c:pt>
                <c:pt idx="323">
                  <c:v>242</c:v>
                </c:pt>
                <c:pt idx="324">
                  <c:v>244</c:v>
                </c:pt>
                <c:pt idx="325">
                  <c:v>234</c:v>
                </c:pt>
                <c:pt idx="326">
                  <c:v>219</c:v>
                </c:pt>
                <c:pt idx="327">
                  <c:v>192</c:v>
                </c:pt>
                <c:pt idx="328">
                  <c:v>128</c:v>
                </c:pt>
                <c:pt idx="329">
                  <c:v>133</c:v>
                </c:pt>
                <c:pt idx="330">
                  <c:v>206</c:v>
                </c:pt>
                <c:pt idx="331">
                  <c:v>182</c:v>
                </c:pt>
                <c:pt idx="332">
                  <c:v>248</c:v>
                </c:pt>
                <c:pt idx="333">
                  <c:v>228</c:v>
                </c:pt>
                <c:pt idx="334">
                  <c:v>193</c:v>
                </c:pt>
                <c:pt idx="335">
                  <c:v>133</c:v>
                </c:pt>
                <c:pt idx="336">
                  <c:v>146</c:v>
                </c:pt>
                <c:pt idx="337">
                  <c:v>220</c:v>
                </c:pt>
                <c:pt idx="338">
                  <c:v>211</c:v>
                </c:pt>
                <c:pt idx="339">
                  <c:v>194</c:v>
                </c:pt>
                <c:pt idx="340">
                  <c:v>257</c:v>
                </c:pt>
                <c:pt idx="341">
                  <c:v>187</c:v>
                </c:pt>
                <c:pt idx="342">
                  <c:v>101</c:v>
                </c:pt>
                <c:pt idx="343">
                  <c:v>95</c:v>
                </c:pt>
                <c:pt idx="344">
                  <c:v>169</c:v>
                </c:pt>
                <c:pt idx="345">
                  <c:v>150</c:v>
                </c:pt>
                <c:pt idx="346">
                  <c:v>152</c:v>
                </c:pt>
                <c:pt idx="347">
                  <c:v>145</c:v>
                </c:pt>
                <c:pt idx="348">
                  <c:v>154</c:v>
                </c:pt>
                <c:pt idx="349">
                  <c:v>102</c:v>
                </c:pt>
                <c:pt idx="350">
                  <c:v>99</c:v>
                </c:pt>
                <c:pt idx="351">
                  <c:v>198</c:v>
                </c:pt>
                <c:pt idx="352">
                  <c:v>151</c:v>
                </c:pt>
                <c:pt idx="353">
                  <c:v>129</c:v>
                </c:pt>
                <c:pt idx="354">
                  <c:v>136</c:v>
                </c:pt>
                <c:pt idx="355">
                  <c:v>97</c:v>
                </c:pt>
                <c:pt idx="356">
                  <c:v>58</c:v>
                </c:pt>
                <c:pt idx="357">
                  <c:v>64</c:v>
                </c:pt>
                <c:pt idx="358">
                  <c:v>67</c:v>
                </c:pt>
                <c:pt idx="359">
                  <c:v>32</c:v>
                </c:pt>
                <c:pt idx="360">
                  <c:v>86</c:v>
                </c:pt>
                <c:pt idx="361">
                  <c:v>135</c:v>
                </c:pt>
                <c:pt idx="362">
                  <c:v>5</c:v>
                </c:pt>
                <c:pt idx="363">
                  <c:v>52</c:v>
                </c:pt>
                <c:pt idx="364">
                  <c:v>94</c:v>
                </c:pt>
                <c:pt idx="365">
                  <c:v>91</c:v>
                </c:pt>
                <c:pt idx="366">
                  <c:v>44</c:v>
                </c:pt>
                <c:pt idx="367">
                  <c:v>126</c:v>
                </c:pt>
                <c:pt idx="368">
                  <c:v>151</c:v>
                </c:pt>
                <c:pt idx="369">
                  <c:v>109</c:v>
                </c:pt>
                <c:pt idx="370">
                  <c:v>68</c:v>
                </c:pt>
                <c:pt idx="371">
                  <c:v>53</c:v>
                </c:pt>
                <c:pt idx="372">
                  <c:v>150</c:v>
                </c:pt>
                <c:pt idx="373">
                  <c:v>193</c:v>
                </c:pt>
                <c:pt idx="374">
                  <c:v>184</c:v>
                </c:pt>
                <c:pt idx="375">
                  <c:v>176</c:v>
                </c:pt>
                <c:pt idx="376">
                  <c:v>152</c:v>
                </c:pt>
                <c:pt idx="377">
                  <c:v>100</c:v>
                </c:pt>
                <c:pt idx="378">
                  <c:v>100</c:v>
                </c:pt>
                <c:pt idx="379">
                  <c:v>183</c:v>
                </c:pt>
                <c:pt idx="380">
                  <c:v>154</c:v>
                </c:pt>
                <c:pt idx="381">
                  <c:v>160</c:v>
                </c:pt>
                <c:pt idx="382">
                  <c:v>147</c:v>
                </c:pt>
                <c:pt idx="383">
                  <c:v>144</c:v>
                </c:pt>
                <c:pt idx="384">
                  <c:v>108</c:v>
                </c:pt>
                <c:pt idx="385">
                  <c:v>109</c:v>
                </c:pt>
                <c:pt idx="386">
                  <c:v>152</c:v>
                </c:pt>
                <c:pt idx="387">
                  <c:v>176</c:v>
                </c:pt>
                <c:pt idx="388">
                  <c:v>147</c:v>
                </c:pt>
                <c:pt idx="389">
                  <c:v>161</c:v>
                </c:pt>
                <c:pt idx="390">
                  <c:v>180</c:v>
                </c:pt>
                <c:pt idx="391">
                  <c:v>84</c:v>
                </c:pt>
                <c:pt idx="392">
                  <c:v>72</c:v>
                </c:pt>
                <c:pt idx="393">
                  <c:v>131</c:v>
                </c:pt>
                <c:pt idx="394">
                  <c:v>138</c:v>
                </c:pt>
                <c:pt idx="395">
                  <c:v>138</c:v>
                </c:pt>
                <c:pt idx="396">
                  <c:v>126</c:v>
                </c:pt>
                <c:pt idx="397">
                  <c:v>121</c:v>
                </c:pt>
                <c:pt idx="398">
                  <c:v>79</c:v>
                </c:pt>
                <c:pt idx="399">
                  <c:v>68</c:v>
                </c:pt>
                <c:pt idx="400">
                  <c:v>124</c:v>
                </c:pt>
                <c:pt idx="401">
                  <c:v>115</c:v>
                </c:pt>
                <c:pt idx="402">
                  <c:v>131</c:v>
                </c:pt>
                <c:pt idx="403">
                  <c:v>115</c:v>
                </c:pt>
                <c:pt idx="404">
                  <c:v>114</c:v>
                </c:pt>
                <c:pt idx="405">
                  <c:v>78</c:v>
                </c:pt>
                <c:pt idx="406">
                  <c:v>66</c:v>
                </c:pt>
                <c:pt idx="407">
                  <c:v>117</c:v>
                </c:pt>
                <c:pt idx="408">
                  <c:v>139</c:v>
                </c:pt>
                <c:pt idx="409">
                  <c:v>123</c:v>
                </c:pt>
                <c:pt idx="410">
                  <c:v>105</c:v>
                </c:pt>
                <c:pt idx="411">
                  <c:v>97</c:v>
                </c:pt>
                <c:pt idx="412">
                  <c:v>79</c:v>
                </c:pt>
                <c:pt idx="413">
                  <c:v>79</c:v>
                </c:pt>
                <c:pt idx="414">
                  <c:v>110</c:v>
                </c:pt>
                <c:pt idx="415">
                  <c:v>115</c:v>
                </c:pt>
                <c:pt idx="416">
                  <c:v>135</c:v>
                </c:pt>
                <c:pt idx="417">
                  <c:v>117</c:v>
                </c:pt>
                <c:pt idx="418">
                  <c:v>98</c:v>
                </c:pt>
                <c:pt idx="419">
                  <c:v>84</c:v>
                </c:pt>
                <c:pt idx="420">
                  <c:v>74</c:v>
                </c:pt>
                <c:pt idx="421">
                  <c:v>116</c:v>
                </c:pt>
                <c:pt idx="422">
                  <c:v>111</c:v>
                </c:pt>
                <c:pt idx="423">
                  <c:v>126</c:v>
                </c:pt>
                <c:pt idx="424">
                  <c:v>145</c:v>
                </c:pt>
                <c:pt idx="425">
                  <c:v>97</c:v>
                </c:pt>
                <c:pt idx="426">
                  <c:v>83</c:v>
                </c:pt>
                <c:pt idx="427">
                  <c:v>69</c:v>
                </c:pt>
                <c:pt idx="428">
                  <c:v>104</c:v>
                </c:pt>
                <c:pt idx="429">
                  <c:v>113</c:v>
                </c:pt>
                <c:pt idx="430">
                  <c:v>93</c:v>
                </c:pt>
                <c:pt idx="431">
                  <c:v>125</c:v>
                </c:pt>
                <c:pt idx="432">
                  <c:v>87</c:v>
                </c:pt>
                <c:pt idx="433">
                  <c:v>64</c:v>
                </c:pt>
                <c:pt idx="434">
                  <c:v>78</c:v>
                </c:pt>
                <c:pt idx="435">
                  <c:v>108</c:v>
                </c:pt>
                <c:pt idx="436">
                  <c:v>130</c:v>
                </c:pt>
                <c:pt idx="437">
                  <c:v>107</c:v>
                </c:pt>
                <c:pt idx="438">
                  <c:v>100</c:v>
                </c:pt>
                <c:pt idx="439">
                  <c:v>77</c:v>
                </c:pt>
                <c:pt idx="440">
                  <c:v>48</c:v>
                </c:pt>
                <c:pt idx="441">
                  <c:v>65</c:v>
                </c:pt>
                <c:pt idx="442">
                  <c:v>110</c:v>
                </c:pt>
                <c:pt idx="443">
                  <c:v>100</c:v>
                </c:pt>
                <c:pt idx="444">
                  <c:v>106</c:v>
                </c:pt>
                <c:pt idx="445">
                  <c:v>97</c:v>
                </c:pt>
                <c:pt idx="446">
                  <c:v>99</c:v>
                </c:pt>
                <c:pt idx="447">
                  <c:v>44</c:v>
                </c:pt>
                <c:pt idx="448">
                  <c:v>53</c:v>
                </c:pt>
                <c:pt idx="449">
                  <c:v>95</c:v>
                </c:pt>
                <c:pt idx="450">
                  <c:v>192</c:v>
                </c:pt>
                <c:pt idx="451">
                  <c:v>184</c:v>
                </c:pt>
                <c:pt idx="452">
                  <c:v>163</c:v>
                </c:pt>
                <c:pt idx="453">
                  <c:v>104</c:v>
                </c:pt>
                <c:pt idx="454">
                  <c:v>64</c:v>
                </c:pt>
                <c:pt idx="455">
                  <c:v>81</c:v>
                </c:pt>
                <c:pt idx="456">
                  <c:v>107</c:v>
                </c:pt>
                <c:pt idx="457">
                  <c:v>127</c:v>
                </c:pt>
                <c:pt idx="458">
                  <c:v>121</c:v>
                </c:pt>
                <c:pt idx="459">
                  <c:v>149</c:v>
                </c:pt>
                <c:pt idx="460">
                  <c:v>144</c:v>
                </c:pt>
                <c:pt idx="461">
                  <c:v>75</c:v>
                </c:pt>
                <c:pt idx="462">
                  <c:v>67</c:v>
                </c:pt>
                <c:pt idx="463">
                  <c:v>118</c:v>
                </c:pt>
                <c:pt idx="464">
                  <c:v>124</c:v>
                </c:pt>
                <c:pt idx="465">
                  <c:v>94</c:v>
                </c:pt>
                <c:pt idx="466">
                  <c:v>76</c:v>
                </c:pt>
                <c:pt idx="467">
                  <c:v>61</c:v>
                </c:pt>
                <c:pt idx="468">
                  <c:v>37</c:v>
                </c:pt>
                <c:pt idx="469">
                  <c:v>47</c:v>
                </c:pt>
                <c:pt idx="470">
                  <c:v>88</c:v>
                </c:pt>
                <c:pt idx="471">
                  <c:v>79</c:v>
                </c:pt>
                <c:pt idx="472">
                  <c:v>88</c:v>
                </c:pt>
                <c:pt idx="473">
                  <c:v>76</c:v>
                </c:pt>
                <c:pt idx="474">
                  <c:v>55</c:v>
                </c:pt>
                <c:pt idx="475">
                  <c:v>26</c:v>
                </c:pt>
                <c:pt idx="476">
                  <c:v>20</c:v>
                </c:pt>
                <c:pt idx="477">
                  <c:v>34</c:v>
                </c:pt>
                <c:pt idx="478">
                  <c:v>63</c:v>
                </c:pt>
                <c:pt idx="479">
                  <c:v>45</c:v>
                </c:pt>
                <c:pt idx="480">
                  <c:v>27</c:v>
                </c:pt>
                <c:pt idx="481">
                  <c:v>44</c:v>
                </c:pt>
                <c:pt idx="482">
                  <c:v>28</c:v>
                </c:pt>
                <c:pt idx="483">
                  <c:v>33</c:v>
                </c:pt>
                <c:pt idx="484">
                  <c:v>62</c:v>
                </c:pt>
                <c:pt idx="485">
                  <c:v>61</c:v>
                </c:pt>
                <c:pt idx="486">
                  <c:v>37</c:v>
                </c:pt>
                <c:pt idx="487">
                  <c:v>56</c:v>
                </c:pt>
                <c:pt idx="488">
                  <c:v>51</c:v>
                </c:pt>
                <c:pt idx="489">
                  <c:v>41</c:v>
                </c:pt>
                <c:pt idx="490">
                  <c:v>41</c:v>
                </c:pt>
                <c:pt idx="491">
                  <c:v>49</c:v>
                </c:pt>
                <c:pt idx="492">
                  <c:v>59</c:v>
                </c:pt>
                <c:pt idx="493">
                  <c:v>58</c:v>
                </c:pt>
                <c:pt idx="494">
                  <c:v>54</c:v>
                </c:pt>
                <c:pt idx="495">
                  <c:v>46</c:v>
                </c:pt>
                <c:pt idx="496">
                  <c:v>25</c:v>
                </c:pt>
                <c:pt idx="497">
                  <c:v>22</c:v>
                </c:pt>
                <c:pt idx="498">
                  <c:v>57</c:v>
                </c:pt>
                <c:pt idx="499">
                  <c:v>67</c:v>
                </c:pt>
                <c:pt idx="500">
                  <c:v>53</c:v>
                </c:pt>
                <c:pt idx="501">
                  <c:v>38</c:v>
                </c:pt>
                <c:pt idx="502">
                  <c:v>57</c:v>
                </c:pt>
                <c:pt idx="503">
                  <c:v>31</c:v>
                </c:pt>
                <c:pt idx="504">
                  <c:v>31</c:v>
                </c:pt>
                <c:pt idx="505">
                  <c:v>70</c:v>
                </c:pt>
                <c:pt idx="506">
                  <c:v>58</c:v>
                </c:pt>
                <c:pt idx="507">
                  <c:v>62</c:v>
                </c:pt>
                <c:pt idx="508">
                  <c:v>43</c:v>
                </c:pt>
                <c:pt idx="509">
                  <c:v>37</c:v>
                </c:pt>
                <c:pt idx="510">
                  <c:v>47</c:v>
                </c:pt>
                <c:pt idx="511">
                  <c:v>41</c:v>
                </c:pt>
                <c:pt idx="512">
                  <c:v>63</c:v>
                </c:pt>
                <c:pt idx="513">
                  <c:v>59</c:v>
                </c:pt>
                <c:pt idx="514">
                  <c:v>54</c:v>
                </c:pt>
                <c:pt idx="515">
                  <c:v>81</c:v>
                </c:pt>
                <c:pt idx="516">
                  <c:v>53</c:v>
                </c:pt>
                <c:pt idx="517">
                  <c:v>24</c:v>
                </c:pt>
                <c:pt idx="518">
                  <c:v>15</c:v>
                </c:pt>
                <c:pt idx="519">
                  <c:v>97</c:v>
                </c:pt>
                <c:pt idx="520">
                  <c:v>86</c:v>
                </c:pt>
                <c:pt idx="521">
                  <c:v>79</c:v>
                </c:pt>
                <c:pt idx="522">
                  <c:v>106</c:v>
                </c:pt>
                <c:pt idx="523">
                  <c:v>65</c:v>
                </c:pt>
                <c:pt idx="524">
                  <c:v>28</c:v>
                </c:pt>
                <c:pt idx="525">
                  <c:v>22</c:v>
                </c:pt>
                <c:pt idx="526">
                  <c:v>58</c:v>
                </c:pt>
                <c:pt idx="527">
                  <c:v>47</c:v>
                </c:pt>
                <c:pt idx="528">
                  <c:v>50</c:v>
                </c:pt>
                <c:pt idx="529">
                  <c:v>76</c:v>
                </c:pt>
                <c:pt idx="530">
                  <c:v>80</c:v>
                </c:pt>
                <c:pt idx="531">
                  <c:v>27</c:v>
                </c:pt>
                <c:pt idx="532">
                  <c:v>12</c:v>
                </c:pt>
                <c:pt idx="533">
                  <c:v>49</c:v>
                </c:pt>
                <c:pt idx="534">
                  <c:v>68</c:v>
                </c:pt>
                <c:pt idx="535">
                  <c:v>98</c:v>
                </c:pt>
                <c:pt idx="536">
                  <c:v>87</c:v>
                </c:pt>
                <c:pt idx="537">
                  <c:v>50</c:v>
                </c:pt>
                <c:pt idx="538">
                  <c:v>34</c:v>
                </c:pt>
                <c:pt idx="539">
                  <c:v>27</c:v>
                </c:pt>
                <c:pt idx="540">
                  <c:v>66</c:v>
                </c:pt>
                <c:pt idx="541">
                  <c:v>44</c:v>
                </c:pt>
                <c:pt idx="542">
                  <c:v>37</c:v>
                </c:pt>
                <c:pt idx="543">
                  <c:v>27</c:v>
                </c:pt>
                <c:pt idx="544">
                  <c:v>34</c:v>
                </c:pt>
                <c:pt idx="545">
                  <c:v>24</c:v>
                </c:pt>
                <c:pt idx="546">
                  <c:v>25</c:v>
                </c:pt>
                <c:pt idx="547">
                  <c:v>39</c:v>
                </c:pt>
                <c:pt idx="548">
                  <c:v>107</c:v>
                </c:pt>
                <c:pt idx="549">
                  <c:v>80</c:v>
                </c:pt>
                <c:pt idx="550">
                  <c:v>81</c:v>
                </c:pt>
                <c:pt idx="551">
                  <c:v>56</c:v>
                </c:pt>
                <c:pt idx="552">
                  <c:v>34</c:v>
                </c:pt>
                <c:pt idx="553">
                  <c:v>36</c:v>
                </c:pt>
                <c:pt idx="554">
                  <c:v>111</c:v>
                </c:pt>
                <c:pt idx="555">
                  <c:v>123</c:v>
                </c:pt>
                <c:pt idx="556">
                  <c:v>94</c:v>
                </c:pt>
                <c:pt idx="557">
                  <c:v>91</c:v>
                </c:pt>
                <c:pt idx="558">
                  <c:v>40</c:v>
                </c:pt>
                <c:pt idx="559">
                  <c:v>36</c:v>
                </c:pt>
                <c:pt idx="560">
                  <c:v>34</c:v>
                </c:pt>
                <c:pt idx="561">
                  <c:v>64</c:v>
                </c:pt>
                <c:pt idx="562">
                  <c:v>77</c:v>
                </c:pt>
                <c:pt idx="563">
                  <c:v>71</c:v>
                </c:pt>
                <c:pt idx="564">
                  <c:v>94</c:v>
                </c:pt>
                <c:pt idx="565">
                  <c:v>87</c:v>
                </c:pt>
                <c:pt idx="566">
                  <c:v>77</c:v>
                </c:pt>
                <c:pt idx="567">
                  <c:v>183</c:v>
                </c:pt>
                <c:pt idx="568">
                  <c:v>118</c:v>
                </c:pt>
                <c:pt idx="569">
                  <c:v>111</c:v>
                </c:pt>
                <c:pt idx="570">
                  <c:v>72</c:v>
                </c:pt>
                <c:pt idx="571">
                  <c:v>93</c:v>
                </c:pt>
                <c:pt idx="572">
                  <c:v>77</c:v>
                </c:pt>
                <c:pt idx="573">
                  <c:v>51</c:v>
                </c:pt>
                <c:pt idx="574">
                  <c:v>73</c:v>
                </c:pt>
                <c:pt idx="575">
                  <c:v>85</c:v>
                </c:pt>
                <c:pt idx="576">
                  <c:v>76</c:v>
                </c:pt>
                <c:pt idx="577">
                  <c:v>95</c:v>
                </c:pt>
                <c:pt idx="578">
                  <c:v>62</c:v>
                </c:pt>
                <c:pt idx="579">
                  <c:v>54</c:v>
                </c:pt>
                <c:pt idx="580">
                  <c:v>29</c:v>
                </c:pt>
                <c:pt idx="581">
                  <c:v>33</c:v>
                </c:pt>
                <c:pt idx="582">
                  <c:v>52</c:v>
                </c:pt>
                <c:pt idx="583">
                  <c:v>46</c:v>
                </c:pt>
                <c:pt idx="584">
                  <c:v>57</c:v>
                </c:pt>
                <c:pt idx="585">
                  <c:v>47</c:v>
                </c:pt>
                <c:pt idx="586">
                  <c:v>47</c:v>
                </c:pt>
                <c:pt idx="587">
                  <c:v>16</c:v>
                </c:pt>
                <c:pt idx="588">
                  <c:v>24</c:v>
                </c:pt>
                <c:pt idx="589">
                  <c:v>46</c:v>
                </c:pt>
                <c:pt idx="590">
                  <c:v>47</c:v>
                </c:pt>
                <c:pt idx="591">
                  <c:v>45</c:v>
                </c:pt>
                <c:pt idx="592">
                  <c:v>11</c:v>
                </c:pt>
                <c:pt idx="593">
                  <c:v>36</c:v>
                </c:pt>
                <c:pt idx="594">
                  <c:v>34</c:v>
                </c:pt>
                <c:pt idx="595">
                  <c:v>26</c:v>
                </c:pt>
                <c:pt idx="596">
                  <c:v>42</c:v>
                </c:pt>
                <c:pt idx="597">
                  <c:v>52</c:v>
                </c:pt>
                <c:pt idx="598">
                  <c:v>56</c:v>
                </c:pt>
                <c:pt idx="599">
                  <c:v>47</c:v>
                </c:pt>
                <c:pt idx="600">
                  <c:v>60</c:v>
                </c:pt>
                <c:pt idx="601">
                  <c:v>30</c:v>
                </c:pt>
                <c:pt idx="602">
                  <c:v>26</c:v>
                </c:pt>
                <c:pt idx="603">
                  <c:v>53</c:v>
                </c:pt>
                <c:pt idx="604">
                  <c:v>52</c:v>
                </c:pt>
                <c:pt idx="605">
                  <c:v>53</c:v>
                </c:pt>
                <c:pt idx="606">
                  <c:v>69</c:v>
                </c:pt>
                <c:pt idx="607">
                  <c:v>47</c:v>
                </c:pt>
                <c:pt idx="608">
                  <c:v>32</c:v>
                </c:pt>
                <c:pt idx="609">
                  <c:v>26</c:v>
                </c:pt>
                <c:pt idx="610">
                  <c:v>63</c:v>
                </c:pt>
                <c:pt idx="611">
                  <c:v>104</c:v>
                </c:pt>
                <c:pt idx="612">
                  <c:v>89</c:v>
                </c:pt>
                <c:pt idx="613">
                  <c:v>76</c:v>
                </c:pt>
                <c:pt idx="614">
                  <c:v>58</c:v>
                </c:pt>
                <c:pt idx="615">
                  <c:v>42</c:v>
                </c:pt>
                <c:pt idx="616">
                  <c:v>48</c:v>
                </c:pt>
                <c:pt idx="617">
                  <c:v>69</c:v>
                </c:pt>
                <c:pt idx="618">
                  <c:v>82</c:v>
                </c:pt>
                <c:pt idx="619">
                  <c:v>102</c:v>
                </c:pt>
                <c:pt idx="620">
                  <c:v>115</c:v>
                </c:pt>
                <c:pt idx="621">
                  <c:v>93</c:v>
                </c:pt>
                <c:pt idx="622">
                  <c:v>51</c:v>
                </c:pt>
                <c:pt idx="623">
                  <c:v>39</c:v>
                </c:pt>
                <c:pt idx="624">
                  <c:v>74</c:v>
                </c:pt>
                <c:pt idx="625">
                  <c:v>85</c:v>
                </c:pt>
                <c:pt idx="626">
                  <c:v>83</c:v>
                </c:pt>
                <c:pt idx="627">
                  <c:v>102</c:v>
                </c:pt>
                <c:pt idx="628">
                  <c:v>76</c:v>
                </c:pt>
                <c:pt idx="629">
                  <c:v>51</c:v>
                </c:pt>
                <c:pt idx="630">
                  <c:v>67</c:v>
                </c:pt>
                <c:pt idx="631">
                  <c:v>77</c:v>
                </c:pt>
                <c:pt idx="632">
                  <c:v>69</c:v>
                </c:pt>
                <c:pt idx="633">
                  <c:v>90</c:v>
                </c:pt>
                <c:pt idx="634">
                  <c:v>71</c:v>
                </c:pt>
                <c:pt idx="635">
                  <c:v>55</c:v>
                </c:pt>
                <c:pt idx="636">
                  <c:v>33</c:v>
                </c:pt>
                <c:pt idx="637">
                  <c:v>46</c:v>
                </c:pt>
                <c:pt idx="638">
                  <c:v>107</c:v>
                </c:pt>
                <c:pt idx="639">
                  <c:v>84</c:v>
                </c:pt>
                <c:pt idx="640">
                  <c:v>99</c:v>
                </c:pt>
                <c:pt idx="641">
                  <c:v>100</c:v>
                </c:pt>
                <c:pt idx="642">
                  <c:v>81</c:v>
                </c:pt>
                <c:pt idx="643">
                  <c:v>71</c:v>
                </c:pt>
                <c:pt idx="644">
                  <c:v>73</c:v>
                </c:pt>
                <c:pt idx="645">
                  <c:v>103</c:v>
                </c:pt>
                <c:pt idx="646">
                  <c:v>110</c:v>
                </c:pt>
                <c:pt idx="647">
                  <c:v>96</c:v>
                </c:pt>
                <c:pt idx="648">
                  <c:v>122</c:v>
                </c:pt>
                <c:pt idx="649">
                  <c:v>89</c:v>
                </c:pt>
                <c:pt idx="650">
                  <c:v>68</c:v>
                </c:pt>
                <c:pt idx="651">
                  <c:v>90</c:v>
                </c:pt>
                <c:pt idx="652">
                  <c:v>93</c:v>
                </c:pt>
                <c:pt idx="653">
                  <c:v>84</c:v>
                </c:pt>
                <c:pt idx="654">
                  <c:v>91</c:v>
                </c:pt>
                <c:pt idx="655">
                  <c:v>83</c:v>
                </c:pt>
                <c:pt idx="656">
                  <c:v>77</c:v>
                </c:pt>
                <c:pt idx="657">
                  <c:v>72</c:v>
                </c:pt>
                <c:pt idx="658">
                  <c:v>78</c:v>
                </c:pt>
                <c:pt idx="659">
                  <c:v>89</c:v>
                </c:pt>
                <c:pt idx="660">
                  <c:v>89</c:v>
                </c:pt>
                <c:pt idx="661">
                  <c:v>98</c:v>
                </c:pt>
                <c:pt idx="662">
                  <c:v>107</c:v>
                </c:pt>
                <c:pt idx="663">
                  <c:v>105</c:v>
                </c:pt>
                <c:pt idx="664">
                  <c:v>66</c:v>
                </c:pt>
                <c:pt idx="665">
                  <c:v>70</c:v>
                </c:pt>
                <c:pt idx="666">
                  <c:v>104</c:v>
                </c:pt>
                <c:pt idx="667">
                  <c:v>110</c:v>
                </c:pt>
                <c:pt idx="668">
                  <c:v>86</c:v>
                </c:pt>
                <c:pt idx="669">
                  <c:v>88</c:v>
                </c:pt>
                <c:pt idx="670">
                  <c:v>75</c:v>
                </c:pt>
                <c:pt idx="671">
                  <c:v>95</c:v>
                </c:pt>
                <c:pt idx="672">
                  <c:v>105</c:v>
                </c:pt>
                <c:pt idx="673">
                  <c:v>94</c:v>
                </c:pt>
                <c:pt idx="674">
                  <c:v>123</c:v>
                </c:pt>
                <c:pt idx="675">
                  <c:v>125</c:v>
                </c:pt>
                <c:pt idx="676">
                  <c:v>114</c:v>
                </c:pt>
                <c:pt idx="677">
                  <c:v>95</c:v>
                </c:pt>
                <c:pt idx="678">
                  <c:v>88</c:v>
                </c:pt>
                <c:pt idx="679">
                  <c:v>88</c:v>
                </c:pt>
                <c:pt idx="680">
                  <c:v>130</c:v>
                </c:pt>
                <c:pt idx="681">
                  <c:v>111</c:v>
                </c:pt>
                <c:pt idx="682">
                  <c:v>126</c:v>
                </c:pt>
                <c:pt idx="683">
                  <c:v>107</c:v>
                </c:pt>
                <c:pt idx="684">
                  <c:v>128</c:v>
                </c:pt>
                <c:pt idx="685">
                  <c:v>106</c:v>
                </c:pt>
                <c:pt idx="686">
                  <c:v>104</c:v>
                </c:pt>
                <c:pt idx="687">
                  <c:v>129</c:v>
                </c:pt>
                <c:pt idx="688">
                  <c:v>122</c:v>
                </c:pt>
                <c:pt idx="689">
                  <c:v>128</c:v>
                </c:pt>
                <c:pt idx="690">
                  <c:v>102</c:v>
                </c:pt>
                <c:pt idx="691">
                  <c:v>81</c:v>
                </c:pt>
                <c:pt idx="692">
                  <c:v>112</c:v>
                </c:pt>
                <c:pt idx="693">
                  <c:v>125</c:v>
                </c:pt>
                <c:pt idx="694">
                  <c:v>130</c:v>
                </c:pt>
                <c:pt idx="695">
                  <c:v>112</c:v>
                </c:pt>
                <c:pt idx="696">
                  <c:v>108</c:v>
                </c:pt>
                <c:pt idx="697">
                  <c:v>113</c:v>
                </c:pt>
                <c:pt idx="698">
                  <c:v>103</c:v>
                </c:pt>
                <c:pt idx="699">
                  <c:v>85</c:v>
                </c:pt>
                <c:pt idx="700">
                  <c:v>132</c:v>
                </c:pt>
                <c:pt idx="701">
                  <c:v>176</c:v>
                </c:pt>
                <c:pt idx="702">
                  <c:v>176</c:v>
                </c:pt>
                <c:pt idx="703">
                  <c:v>133</c:v>
                </c:pt>
                <c:pt idx="704">
                  <c:v>117</c:v>
                </c:pt>
                <c:pt idx="705">
                  <c:v>129</c:v>
                </c:pt>
                <c:pt idx="706">
                  <c:v>119</c:v>
                </c:pt>
                <c:pt idx="707">
                  <c:v>92</c:v>
                </c:pt>
                <c:pt idx="708">
                  <c:v>140</c:v>
                </c:pt>
                <c:pt idx="709">
                  <c:v>144</c:v>
                </c:pt>
                <c:pt idx="710">
                  <c:v>164</c:v>
                </c:pt>
                <c:pt idx="711">
                  <c:v>149</c:v>
                </c:pt>
                <c:pt idx="712">
                  <c:v>106</c:v>
                </c:pt>
                <c:pt idx="713">
                  <c:v>89</c:v>
                </c:pt>
                <c:pt idx="714">
                  <c:v>96</c:v>
                </c:pt>
                <c:pt idx="715">
                  <c:v>114</c:v>
                </c:pt>
                <c:pt idx="716">
                  <c:v>117</c:v>
                </c:pt>
                <c:pt idx="717">
                  <c:v>79</c:v>
                </c:pt>
                <c:pt idx="718">
                  <c:v>58</c:v>
                </c:pt>
                <c:pt idx="719">
                  <c:v>31</c:v>
                </c:pt>
                <c:pt idx="720">
                  <c:v>35</c:v>
                </c:pt>
                <c:pt idx="721">
                  <c:v>46</c:v>
                </c:pt>
                <c:pt idx="722">
                  <c:v>27</c:v>
                </c:pt>
                <c:pt idx="723">
                  <c:v>21</c:v>
                </c:pt>
                <c:pt idx="724">
                  <c:v>13</c:v>
                </c:pt>
                <c:pt idx="725">
                  <c:v>28</c:v>
                </c:pt>
                <c:pt idx="726">
                  <c:v>34</c:v>
                </c:pt>
                <c:pt idx="727">
                  <c:v>35</c:v>
                </c:pt>
                <c:pt idx="728">
                  <c:v>48</c:v>
                </c:pt>
                <c:pt idx="729">
                  <c:v>55</c:v>
                </c:pt>
                <c:pt idx="730">
                  <c:v>24</c:v>
                </c:pt>
                <c:pt idx="731">
                  <c:v>1</c:v>
                </c:pt>
                <c:pt idx="732">
                  <c:v>8</c:v>
                </c:pt>
                <c:pt idx="733">
                  <c:v>11</c:v>
                </c:pt>
                <c:pt idx="734">
                  <c:v>10</c:v>
                </c:pt>
                <c:pt idx="735">
                  <c:v>6</c:v>
                </c:pt>
                <c:pt idx="736">
                  <c:v>11</c:v>
                </c:pt>
                <c:pt idx="737">
                  <c:v>9</c:v>
                </c:pt>
                <c:pt idx="738">
                  <c:v>11</c:v>
                </c:pt>
                <c:pt idx="739">
                  <c:v>13</c:v>
                </c:pt>
                <c:pt idx="740">
                  <c:v>16</c:v>
                </c:pt>
                <c:pt idx="741">
                  <c:v>10</c:v>
                </c:pt>
                <c:pt idx="742">
                  <c:v>8</c:v>
                </c:pt>
                <c:pt idx="743">
                  <c:v>9</c:v>
                </c:pt>
                <c:pt idx="744">
                  <c:v>15</c:v>
                </c:pt>
                <c:pt idx="745">
                  <c:v>32</c:v>
                </c:pt>
                <c:pt idx="746">
                  <c:v>29</c:v>
                </c:pt>
                <c:pt idx="747">
                  <c:v>20</c:v>
                </c:pt>
                <c:pt idx="748">
                  <c:v>18</c:v>
                </c:pt>
                <c:pt idx="749">
                  <c:v>18</c:v>
                </c:pt>
                <c:pt idx="750">
                  <c:v>31</c:v>
                </c:pt>
                <c:pt idx="751">
                  <c:v>164</c:v>
                </c:pt>
                <c:pt idx="752">
                  <c:v>101</c:v>
                </c:pt>
                <c:pt idx="753">
                  <c:v>71</c:v>
                </c:pt>
                <c:pt idx="754">
                  <c:v>60</c:v>
                </c:pt>
                <c:pt idx="755">
                  <c:v>47</c:v>
                </c:pt>
                <c:pt idx="756">
                  <c:v>32</c:v>
                </c:pt>
                <c:pt idx="757">
                  <c:v>70</c:v>
                </c:pt>
                <c:pt idx="758">
                  <c:v>68</c:v>
                </c:pt>
                <c:pt idx="759">
                  <c:v>162</c:v>
                </c:pt>
                <c:pt idx="760">
                  <c:v>592</c:v>
                </c:pt>
                <c:pt idx="761">
                  <c:v>992</c:v>
                </c:pt>
                <c:pt idx="762">
                  <c:v>531</c:v>
                </c:pt>
                <c:pt idx="763">
                  <c:v>469</c:v>
                </c:pt>
                <c:pt idx="764">
                  <c:v>696</c:v>
                </c:pt>
                <c:pt idx="765">
                  <c:v>752</c:v>
                </c:pt>
                <c:pt idx="766">
                  <c:v>565</c:v>
                </c:pt>
                <c:pt idx="767">
                  <c:v>597</c:v>
                </c:pt>
                <c:pt idx="768">
                  <c:v>456</c:v>
                </c:pt>
                <c:pt idx="769">
                  <c:v>254</c:v>
                </c:pt>
                <c:pt idx="770">
                  <c:v>288</c:v>
                </c:pt>
                <c:pt idx="771">
                  <c:v>433</c:v>
                </c:pt>
                <c:pt idx="772">
                  <c:v>450</c:v>
                </c:pt>
                <c:pt idx="773">
                  <c:v>492</c:v>
                </c:pt>
                <c:pt idx="774">
                  <c:v>439</c:v>
                </c:pt>
                <c:pt idx="775">
                  <c:v>353</c:v>
                </c:pt>
                <c:pt idx="776">
                  <c:v>257</c:v>
                </c:pt>
                <c:pt idx="777">
                  <c:v>263</c:v>
                </c:pt>
                <c:pt idx="778">
                  <c:v>583</c:v>
                </c:pt>
                <c:pt idx="779">
                  <c:v>601</c:v>
                </c:pt>
                <c:pt idx="780">
                  <c:v>720</c:v>
                </c:pt>
                <c:pt idx="781">
                  <c:v>490</c:v>
                </c:pt>
                <c:pt idx="782">
                  <c:v>487</c:v>
                </c:pt>
                <c:pt idx="783">
                  <c:v>416</c:v>
                </c:pt>
                <c:pt idx="784">
                  <c:v>435</c:v>
                </c:pt>
                <c:pt idx="785">
                  <c:v>514</c:v>
                </c:pt>
                <c:pt idx="786">
                  <c:v>539</c:v>
                </c:pt>
                <c:pt idx="787">
                  <c:v>646</c:v>
                </c:pt>
                <c:pt idx="788">
                  <c:v>1990</c:v>
                </c:pt>
                <c:pt idx="789">
                  <c:v>6497</c:v>
                </c:pt>
                <c:pt idx="790">
                  <c:v>5496</c:v>
                </c:pt>
                <c:pt idx="791">
                  <c:v>4599</c:v>
                </c:pt>
                <c:pt idx="792">
                  <c:v>6199</c:v>
                </c:pt>
                <c:pt idx="793">
                  <c:v>5628</c:v>
                </c:pt>
                <c:pt idx="794">
                  <c:v>5106</c:v>
                </c:pt>
                <c:pt idx="795">
                  <c:v>4708</c:v>
                </c:pt>
                <c:pt idx="796">
                  <c:v>2509</c:v>
                </c:pt>
                <c:pt idx="797">
                  <c:v>2102</c:v>
                </c:pt>
                <c:pt idx="798">
                  <c:v>1527</c:v>
                </c:pt>
                <c:pt idx="799">
                  <c:v>3778</c:v>
                </c:pt>
                <c:pt idx="800">
                  <c:v>4667</c:v>
                </c:pt>
                <c:pt idx="801">
                  <c:v>3959</c:v>
                </c:pt>
                <c:pt idx="802">
                  <c:v>4233</c:v>
                </c:pt>
                <c:pt idx="803">
                  <c:v>4007</c:v>
                </c:pt>
                <c:pt idx="804">
                  <c:v>3296</c:v>
                </c:pt>
                <c:pt idx="805">
                  <c:v>3211</c:v>
                </c:pt>
                <c:pt idx="806">
                  <c:v>2655</c:v>
                </c:pt>
                <c:pt idx="807">
                  <c:v>4587</c:v>
                </c:pt>
                <c:pt idx="808">
                  <c:v>4993</c:v>
                </c:pt>
                <c:pt idx="809">
                  <c:v>4370</c:v>
                </c:pt>
                <c:pt idx="810">
                  <c:v>4301</c:v>
                </c:pt>
                <c:pt idx="811">
                  <c:v>3283</c:v>
                </c:pt>
                <c:pt idx="812">
                  <c:v>3515</c:v>
                </c:pt>
                <c:pt idx="813">
                  <c:v>5171</c:v>
                </c:pt>
                <c:pt idx="814">
                  <c:v>4438</c:v>
                </c:pt>
                <c:pt idx="815">
                  <c:v>4419</c:v>
                </c:pt>
                <c:pt idx="816">
                  <c:v>4278</c:v>
                </c:pt>
                <c:pt idx="817">
                  <c:v>3609</c:v>
                </c:pt>
                <c:pt idx="818">
                  <c:v>3582</c:v>
                </c:pt>
                <c:pt idx="819">
                  <c:v>3297</c:v>
                </c:pt>
                <c:pt idx="820">
                  <c:v>4930</c:v>
                </c:pt>
                <c:pt idx="821">
                  <c:v>2662</c:v>
                </c:pt>
                <c:pt idx="822">
                  <c:v>4644</c:v>
                </c:pt>
                <c:pt idx="823">
                  <c:v>4271</c:v>
                </c:pt>
                <c:pt idx="824">
                  <c:v>3885</c:v>
                </c:pt>
                <c:pt idx="825">
                  <c:v>2959</c:v>
                </c:pt>
                <c:pt idx="826">
                  <c:v>2733</c:v>
                </c:pt>
                <c:pt idx="827">
                  <c:v>3949</c:v>
                </c:pt>
                <c:pt idx="828">
                  <c:v>3999</c:v>
                </c:pt>
                <c:pt idx="829">
                  <c:v>3678</c:v>
                </c:pt>
                <c:pt idx="830">
                  <c:v>3677</c:v>
                </c:pt>
                <c:pt idx="831">
                  <c:v>2457</c:v>
                </c:pt>
                <c:pt idx="832">
                  <c:v>1641</c:v>
                </c:pt>
                <c:pt idx="833">
                  <c:v>843</c:v>
                </c:pt>
                <c:pt idx="834">
                  <c:v>1733</c:v>
                </c:pt>
                <c:pt idx="835">
                  <c:v>2954</c:v>
                </c:pt>
                <c:pt idx="836">
                  <c:v>3419</c:v>
                </c:pt>
                <c:pt idx="837">
                  <c:v>3459</c:v>
                </c:pt>
                <c:pt idx="838">
                  <c:v>3298</c:v>
                </c:pt>
                <c:pt idx="839">
                  <c:v>2667</c:v>
                </c:pt>
                <c:pt idx="840">
                  <c:v>2842</c:v>
                </c:pt>
                <c:pt idx="841">
                  <c:v>5175</c:v>
                </c:pt>
                <c:pt idx="842">
                  <c:v>4931</c:v>
                </c:pt>
                <c:pt idx="843">
                  <c:v>4559</c:v>
                </c:pt>
                <c:pt idx="844">
                  <c:v>4423</c:v>
                </c:pt>
                <c:pt idx="845">
                  <c:v>3375</c:v>
                </c:pt>
                <c:pt idx="846">
                  <c:v>2446</c:v>
                </c:pt>
                <c:pt idx="847">
                  <c:v>2222</c:v>
                </c:pt>
                <c:pt idx="848">
                  <c:v>3314</c:v>
                </c:pt>
                <c:pt idx="849">
                  <c:v>3135</c:v>
                </c:pt>
                <c:pt idx="850">
                  <c:v>2480</c:v>
                </c:pt>
                <c:pt idx="851">
                  <c:v>2324</c:v>
                </c:pt>
                <c:pt idx="852">
                  <c:v>1610</c:v>
                </c:pt>
                <c:pt idx="853">
                  <c:v>1681</c:v>
                </c:pt>
                <c:pt idx="854">
                  <c:v>1566</c:v>
                </c:pt>
                <c:pt idx="855">
                  <c:v>1914</c:v>
                </c:pt>
                <c:pt idx="856">
                  <c:v>1646</c:v>
                </c:pt>
                <c:pt idx="857">
                  <c:v>2137</c:v>
                </c:pt>
                <c:pt idx="858">
                  <c:v>1935</c:v>
                </c:pt>
                <c:pt idx="859">
                  <c:v>1960</c:v>
                </c:pt>
                <c:pt idx="860">
                  <c:v>1294</c:v>
                </c:pt>
                <c:pt idx="861">
                  <c:v>1058</c:v>
                </c:pt>
                <c:pt idx="862">
                  <c:v>2313</c:v>
                </c:pt>
                <c:pt idx="863">
                  <c:v>1976</c:v>
                </c:pt>
                <c:pt idx="864">
                  <c:v>1816</c:v>
                </c:pt>
                <c:pt idx="865">
                  <c:v>1652</c:v>
                </c:pt>
                <c:pt idx="866">
                  <c:v>1494</c:v>
                </c:pt>
                <c:pt idx="867">
                  <c:v>1093</c:v>
                </c:pt>
                <c:pt idx="868">
                  <c:v>970</c:v>
                </c:pt>
                <c:pt idx="869">
                  <c:v>1369</c:v>
                </c:pt>
                <c:pt idx="870">
                  <c:v>1214</c:v>
                </c:pt>
                <c:pt idx="871">
                  <c:v>1200</c:v>
                </c:pt>
                <c:pt idx="872">
                  <c:v>1074</c:v>
                </c:pt>
                <c:pt idx="873">
                  <c:v>902</c:v>
                </c:pt>
                <c:pt idx="874">
                  <c:v>579</c:v>
                </c:pt>
                <c:pt idx="875">
                  <c:v>482</c:v>
                </c:pt>
                <c:pt idx="876">
                  <c:v>896</c:v>
                </c:pt>
                <c:pt idx="877">
                  <c:v>793</c:v>
                </c:pt>
                <c:pt idx="878">
                  <c:v>793</c:v>
                </c:pt>
                <c:pt idx="879">
                  <c:v>769</c:v>
                </c:pt>
                <c:pt idx="880">
                  <c:v>736</c:v>
                </c:pt>
                <c:pt idx="881">
                  <c:v>474</c:v>
                </c:pt>
                <c:pt idx="882">
                  <c:v>470</c:v>
                </c:pt>
                <c:pt idx="883">
                  <c:v>579</c:v>
                </c:pt>
                <c:pt idx="884">
                  <c:v>325</c:v>
                </c:pt>
                <c:pt idx="885">
                  <c:v>570</c:v>
                </c:pt>
                <c:pt idx="886">
                  <c:v>588</c:v>
                </c:pt>
                <c:pt idx="887">
                  <c:v>482</c:v>
                </c:pt>
                <c:pt idx="888">
                  <c:v>292</c:v>
                </c:pt>
                <c:pt idx="889">
                  <c:v>297</c:v>
                </c:pt>
                <c:pt idx="890">
                  <c:v>510</c:v>
                </c:pt>
                <c:pt idx="891">
                  <c:v>577</c:v>
                </c:pt>
                <c:pt idx="892">
                  <c:v>575</c:v>
                </c:pt>
                <c:pt idx="893">
                  <c:v>581</c:v>
                </c:pt>
                <c:pt idx="894">
                  <c:v>564</c:v>
                </c:pt>
                <c:pt idx="895">
                  <c:v>330</c:v>
                </c:pt>
                <c:pt idx="896">
                  <c:v>347</c:v>
                </c:pt>
                <c:pt idx="897">
                  <c:v>630</c:v>
                </c:pt>
                <c:pt idx="898">
                  <c:v>780</c:v>
                </c:pt>
                <c:pt idx="899">
                  <c:v>832</c:v>
                </c:pt>
                <c:pt idx="900">
                  <c:v>772</c:v>
                </c:pt>
                <c:pt idx="901">
                  <c:v>577</c:v>
                </c:pt>
                <c:pt idx="902">
                  <c:v>303</c:v>
                </c:pt>
                <c:pt idx="903">
                  <c:v>329</c:v>
                </c:pt>
                <c:pt idx="904">
                  <c:v>590</c:v>
                </c:pt>
                <c:pt idx="905">
                  <c:v>558</c:v>
                </c:pt>
                <c:pt idx="906">
                  <c:v>507</c:v>
                </c:pt>
                <c:pt idx="907">
                  <c:v>618</c:v>
                </c:pt>
                <c:pt idx="908">
                  <c:v>576</c:v>
                </c:pt>
                <c:pt idx="909">
                  <c:v>303</c:v>
                </c:pt>
                <c:pt idx="910">
                  <c:v>311</c:v>
                </c:pt>
                <c:pt idx="911">
                  <c:v>617</c:v>
                </c:pt>
                <c:pt idx="912">
                  <c:v>552</c:v>
                </c:pt>
                <c:pt idx="913">
                  <c:v>458</c:v>
                </c:pt>
                <c:pt idx="914">
                  <c:v>478</c:v>
                </c:pt>
                <c:pt idx="915">
                  <c:v>405</c:v>
                </c:pt>
                <c:pt idx="916">
                  <c:v>255</c:v>
                </c:pt>
                <c:pt idx="917">
                  <c:v>199</c:v>
                </c:pt>
                <c:pt idx="918">
                  <c:v>457</c:v>
                </c:pt>
                <c:pt idx="919">
                  <c:v>402</c:v>
                </c:pt>
                <c:pt idx="920">
                  <c:v>378</c:v>
                </c:pt>
                <c:pt idx="921">
                  <c:v>366</c:v>
                </c:pt>
                <c:pt idx="922">
                  <c:v>345</c:v>
                </c:pt>
                <c:pt idx="923">
                  <c:v>253</c:v>
                </c:pt>
                <c:pt idx="924">
                  <c:v>241</c:v>
                </c:pt>
                <c:pt idx="925">
                  <c:v>444</c:v>
                </c:pt>
                <c:pt idx="926">
                  <c:v>450</c:v>
                </c:pt>
                <c:pt idx="927">
                  <c:v>419</c:v>
                </c:pt>
                <c:pt idx="928">
                  <c:v>387</c:v>
                </c:pt>
                <c:pt idx="929">
                  <c:v>300</c:v>
                </c:pt>
                <c:pt idx="930">
                  <c:v>207</c:v>
                </c:pt>
                <c:pt idx="931">
                  <c:v>177</c:v>
                </c:pt>
                <c:pt idx="932">
                  <c:v>327</c:v>
                </c:pt>
                <c:pt idx="933">
                  <c:v>349</c:v>
                </c:pt>
                <c:pt idx="934">
                  <c:v>402</c:v>
                </c:pt>
                <c:pt idx="935">
                  <c:v>354</c:v>
                </c:pt>
                <c:pt idx="936">
                  <c:v>285</c:v>
                </c:pt>
                <c:pt idx="937">
                  <c:v>171</c:v>
                </c:pt>
                <c:pt idx="938">
                  <c:v>173</c:v>
                </c:pt>
                <c:pt idx="939">
                  <c:v>302</c:v>
                </c:pt>
                <c:pt idx="940">
                  <c:v>267</c:v>
                </c:pt>
                <c:pt idx="941">
                  <c:v>290</c:v>
                </c:pt>
                <c:pt idx="942">
                  <c:v>213</c:v>
                </c:pt>
                <c:pt idx="943">
                  <c:v>215</c:v>
                </c:pt>
                <c:pt idx="944">
                  <c:v>148</c:v>
                </c:pt>
                <c:pt idx="945">
                  <c:v>142</c:v>
                </c:pt>
                <c:pt idx="946">
                  <c:v>234</c:v>
                </c:pt>
                <c:pt idx="947">
                  <c:v>289</c:v>
                </c:pt>
                <c:pt idx="948">
                  <c:v>274</c:v>
                </c:pt>
                <c:pt idx="949">
                  <c:v>263</c:v>
                </c:pt>
                <c:pt idx="950">
                  <c:v>245</c:v>
                </c:pt>
                <c:pt idx="951">
                  <c:v>141</c:v>
                </c:pt>
                <c:pt idx="952">
                  <c:v>136</c:v>
                </c:pt>
                <c:pt idx="953">
                  <c:v>265</c:v>
                </c:pt>
                <c:pt idx="954">
                  <c:v>276</c:v>
                </c:pt>
                <c:pt idx="955">
                  <c:v>297</c:v>
                </c:pt>
                <c:pt idx="956">
                  <c:v>255</c:v>
                </c:pt>
                <c:pt idx="957">
                  <c:v>222</c:v>
                </c:pt>
                <c:pt idx="958">
                  <c:v>114</c:v>
                </c:pt>
                <c:pt idx="959">
                  <c:v>152</c:v>
                </c:pt>
                <c:pt idx="960">
                  <c:v>361</c:v>
                </c:pt>
                <c:pt idx="961">
                  <c:v>382</c:v>
                </c:pt>
                <c:pt idx="962">
                  <c:v>373</c:v>
                </c:pt>
                <c:pt idx="963">
                  <c:v>336</c:v>
                </c:pt>
                <c:pt idx="964">
                  <c:v>328</c:v>
                </c:pt>
                <c:pt idx="965">
                  <c:v>243</c:v>
                </c:pt>
                <c:pt idx="966">
                  <c:v>254</c:v>
                </c:pt>
                <c:pt idx="967">
                  <c:v>455</c:v>
                </c:pt>
                <c:pt idx="968">
                  <c:v>469</c:v>
                </c:pt>
                <c:pt idx="969">
                  <c:v>455</c:v>
                </c:pt>
                <c:pt idx="970">
                  <c:v>502</c:v>
                </c:pt>
                <c:pt idx="971">
                  <c:v>556</c:v>
                </c:pt>
                <c:pt idx="972">
                  <c:v>422</c:v>
                </c:pt>
                <c:pt idx="973">
                  <c:v>375</c:v>
                </c:pt>
                <c:pt idx="974">
                  <c:v>734</c:v>
                </c:pt>
                <c:pt idx="975">
                  <c:v>1143</c:v>
                </c:pt>
                <c:pt idx="976">
                  <c:v>2221</c:v>
                </c:pt>
                <c:pt idx="977">
                  <c:v>2396</c:v>
                </c:pt>
                <c:pt idx="978">
                  <c:v>2285</c:v>
                </c:pt>
                <c:pt idx="979">
                  <c:v>1291</c:v>
                </c:pt>
                <c:pt idx="980">
                  <c:v>1439</c:v>
                </c:pt>
                <c:pt idx="981">
                  <c:v>2954</c:v>
                </c:pt>
                <c:pt idx="982">
                  <c:v>2596</c:v>
                </c:pt>
                <c:pt idx="983">
                  <c:v>2596</c:v>
                </c:pt>
                <c:pt idx="984">
                  <c:v>2426</c:v>
                </c:pt>
                <c:pt idx="985">
                  <c:v>2033</c:v>
                </c:pt>
                <c:pt idx="986">
                  <c:v>1307</c:v>
                </c:pt>
                <c:pt idx="987">
                  <c:v>1334</c:v>
                </c:pt>
                <c:pt idx="988">
                  <c:v>2216</c:v>
                </c:pt>
                <c:pt idx="989">
                  <c:v>2296</c:v>
                </c:pt>
                <c:pt idx="990">
                  <c:v>2241</c:v>
                </c:pt>
                <c:pt idx="991">
                  <c:v>2013</c:v>
                </c:pt>
                <c:pt idx="992">
                  <c:v>1606</c:v>
                </c:pt>
                <c:pt idx="993">
                  <c:v>1195</c:v>
                </c:pt>
                <c:pt idx="994">
                  <c:v>1236</c:v>
                </c:pt>
                <c:pt idx="995">
                  <c:v>2398</c:v>
                </c:pt>
                <c:pt idx="996">
                  <c:v>1974</c:v>
                </c:pt>
                <c:pt idx="997">
                  <c:v>1659</c:v>
                </c:pt>
                <c:pt idx="998">
                  <c:v>1557</c:v>
                </c:pt>
                <c:pt idx="999">
                  <c:v>1177</c:v>
                </c:pt>
                <c:pt idx="1000">
                  <c:v>894</c:v>
                </c:pt>
                <c:pt idx="1001">
                  <c:v>1056</c:v>
                </c:pt>
                <c:pt idx="1002">
                  <c:v>1309</c:v>
                </c:pt>
                <c:pt idx="1003">
                  <c:v>1230</c:v>
                </c:pt>
                <c:pt idx="1004">
                  <c:v>1177</c:v>
                </c:pt>
                <c:pt idx="1005">
                  <c:v>967</c:v>
                </c:pt>
                <c:pt idx="1006">
                  <c:v>849</c:v>
                </c:pt>
                <c:pt idx="1007">
                  <c:v>617</c:v>
                </c:pt>
                <c:pt idx="1008">
                  <c:v>653</c:v>
                </c:pt>
                <c:pt idx="1009">
                  <c:v>951</c:v>
                </c:pt>
                <c:pt idx="1010">
                  <c:v>885</c:v>
                </c:pt>
                <c:pt idx="1011">
                  <c:v>875</c:v>
                </c:pt>
                <c:pt idx="1012">
                  <c:v>820</c:v>
                </c:pt>
                <c:pt idx="1013">
                  <c:v>691</c:v>
                </c:pt>
                <c:pt idx="1014">
                  <c:v>401</c:v>
                </c:pt>
                <c:pt idx="1015">
                  <c:v>657</c:v>
                </c:pt>
                <c:pt idx="1016">
                  <c:v>782</c:v>
                </c:pt>
                <c:pt idx="1017">
                  <c:v>723</c:v>
                </c:pt>
                <c:pt idx="1018">
                  <c:v>659</c:v>
                </c:pt>
                <c:pt idx="1019">
                  <c:v>590</c:v>
                </c:pt>
                <c:pt idx="1020">
                  <c:v>511</c:v>
                </c:pt>
                <c:pt idx="1021">
                  <c:v>390</c:v>
                </c:pt>
                <c:pt idx="1022">
                  <c:v>399</c:v>
                </c:pt>
                <c:pt idx="1023">
                  <c:v>612</c:v>
                </c:pt>
                <c:pt idx="1024">
                  <c:v>661</c:v>
                </c:pt>
                <c:pt idx="1025">
                  <c:v>576</c:v>
                </c:pt>
                <c:pt idx="1026">
                  <c:v>559</c:v>
                </c:pt>
                <c:pt idx="1027">
                  <c:v>577</c:v>
                </c:pt>
                <c:pt idx="1028">
                  <c:v>400</c:v>
                </c:pt>
                <c:pt idx="1029">
                  <c:v>402</c:v>
                </c:pt>
                <c:pt idx="1030">
                  <c:v>643</c:v>
                </c:pt>
                <c:pt idx="1031">
                  <c:v>545</c:v>
                </c:pt>
                <c:pt idx="1032">
                  <c:v>513</c:v>
                </c:pt>
                <c:pt idx="1033">
                  <c:v>462</c:v>
                </c:pt>
                <c:pt idx="1034">
                  <c:v>388</c:v>
                </c:pt>
                <c:pt idx="1035">
                  <c:v>282</c:v>
                </c:pt>
                <c:pt idx="1036">
                  <c:v>338</c:v>
                </c:pt>
                <c:pt idx="1037">
                  <c:v>448</c:v>
                </c:pt>
                <c:pt idx="1038">
                  <c:v>478</c:v>
                </c:pt>
                <c:pt idx="1039">
                  <c:v>559</c:v>
                </c:pt>
                <c:pt idx="1040">
                  <c:v>521</c:v>
                </c:pt>
                <c:pt idx="1041">
                  <c:v>564</c:v>
                </c:pt>
                <c:pt idx="1042">
                  <c:v>400</c:v>
                </c:pt>
                <c:pt idx="1043">
                  <c:v>404</c:v>
                </c:pt>
                <c:pt idx="1044">
                  <c:v>558</c:v>
                </c:pt>
                <c:pt idx="1045">
                  <c:v>482</c:v>
                </c:pt>
                <c:pt idx="1046">
                  <c:v>531</c:v>
                </c:pt>
                <c:pt idx="1047">
                  <c:v>509</c:v>
                </c:pt>
                <c:pt idx="1048">
                  <c:v>446</c:v>
                </c:pt>
                <c:pt idx="1049">
                  <c:v>429</c:v>
                </c:pt>
                <c:pt idx="1050">
                  <c:v>441</c:v>
                </c:pt>
                <c:pt idx="1051">
                  <c:v>612</c:v>
                </c:pt>
                <c:pt idx="1052">
                  <c:v>564</c:v>
                </c:pt>
                <c:pt idx="1053">
                  <c:v>623</c:v>
                </c:pt>
                <c:pt idx="1054">
                  <c:v>575</c:v>
                </c:pt>
                <c:pt idx="1055">
                  <c:v>586</c:v>
                </c:pt>
                <c:pt idx="1056">
                  <c:v>318</c:v>
                </c:pt>
                <c:pt idx="1057">
                  <c:v>293</c:v>
                </c:pt>
                <c:pt idx="1058">
                  <c:v>404</c:v>
                </c:pt>
                <c:pt idx="1059">
                  <c:v>415</c:v>
                </c:pt>
                <c:pt idx="1060">
                  <c:v>475</c:v>
                </c:pt>
                <c:pt idx="1061">
                  <c:v>458</c:v>
                </c:pt>
                <c:pt idx="1062">
                  <c:v>369</c:v>
                </c:pt>
                <c:pt idx="1063">
                  <c:v>368</c:v>
                </c:pt>
                <c:pt idx="1064">
                  <c:v>411</c:v>
                </c:pt>
                <c:pt idx="1065">
                  <c:v>448</c:v>
                </c:pt>
                <c:pt idx="1066">
                  <c:v>448</c:v>
                </c:pt>
                <c:pt idx="1067">
                  <c:v>620</c:v>
                </c:pt>
                <c:pt idx="1068">
                  <c:v>545</c:v>
                </c:pt>
                <c:pt idx="1069">
                  <c:v>488</c:v>
                </c:pt>
                <c:pt idx="1070">
                  <c:v>340</c:v>
                </c:pt>
                <c:pt idx="1071">
                  <c:v>354</c:v>
                </c:pt>
                <c:pt idx="1072">
                  <c:v>482</c:v>
                </c:pt>
                <c:pt idx="1073">
                  <c:v>357</c:v>
                </c:pt>
                <c:pt idx="1074">
                  <c:v>579</c:v>
                </c:pt>
                <c:pt idx="1075">
                  <c:v>418</c:v>
                </c:pt>
                <c:pt idx="1076">
                  <c:v>339</c:v>
                </c:pt>
                <c:pt idx="1077">
                  <c:v>222</c:v>
                </c:pt>
                <c:pt idx="1078">
                  <c:v>224</c:v>
                </c:pt>
                <c:pt idx="1079">
                  <c:v>418</c:v>
                </c:pt>
                <c:pt idx="1080">
                  <c:v>423</c:v>
                </c:pt>
                <c:pt idx="1081">
                  <c:v>403</c:v>
                </c:pt>
                <c:pt idx="1082">
                  <c:v>363</c:v>
                </c:pt>
                <c:pt idx="1083">
                  <c:v>375</c:v>
                </c:pt>
                <c:pt idx="1084">
                  <c:v>121</c:v>
                </c:pt>
                <c:pt idx="1085">
                  <c:v>138</c:v>
                </c:pt>
                <c:pt idx="1086">
                  <c:v>199</c:v>
                </c:pt>
                <c:pt idx="1087">
                  <c:v>146</c:v>
                </c:pt>
                <c:pt idx="1088">
                  <c:v>278</c:v>
                </c:pt>
                <c:pt idx="1089">
                  <c:v>476</c:v>
                </c:pt>
                <c:pt idx="1090">
                  <c:v>220</c:v>
                </c:pt>
                <c:pt idx="1091">
                  <c:v>468</c:v>
                </c:pt>
                <c:pt idx="1092">
                  <c:v>420</c:v>
                </c:pt>
                <c:pt idx="1093">
                  <c:v>845</c:v>
                </c:pt>
                <c:pt idx="1094">
                  <c:v>1102</c:v>
                </c:pt>
                <c:pt idx="1095">
                  <c:v>1389</c:v>
                </c:pt>
                <c:pt idx="1096">
                  <c:v>774</c:v>
                </c:pt>
                <c:pt idx="1097">
                  <c:v>449</c:v>
                </c:pt>
                <c:pt idx="1098">
                  <c:v>882</c:v>
                </c:pt>
                <c:pt idx="1099">
                  <c:v>700</c:v>
                </c:pt>
                <c:pt idx="1100">
                  <c:v>1008</c:v>
                </c:pt>
                <c:pt idx="1101">
                  <c:v>905</c:v>
                </c:pt>
                <c:pt idx="1102">
                  <c:v>512</c:v>
                </c:pt>
                <c:pt idx="1103">
                  <c:v>718</c:v>
                </c:pt>
                <c:pt idx="1104">
                  <c:v>608</c:v>
                </c:pt>
                <c:pt idx="1105">
                  <c:v>413</c:v>
                </c:pt>
                <c:pt idx="1106">
                  <c:v>379</c:v>
                </c:pt>
                <c:pt idx="1107">
                  <c:v>519</c:v>
                </c:pt>
                <c:pt idx="1108">
                  <c:v>552</c:v>
                </c:pt>
                <c:pt idx="1109">
                  <c:v>478</c:v>
                </c:pt>
                <c:pt idx="1110">
                  <c:v>463</c:v>
                </c:pt>
                <c:pt idx="1111">
                  <c:v>434</c:v>
                </c:pt>
                <c:pt idx="1112">
                  <c:v>246</c:v>
                </c:pt>
                <c:pt idx="1113">
                  <c:v>268</c:v>
                </c:pt>
                <c:pt idx="1114">
                  <c:v>373</c:v>
                </c:pt>
                <c:pt idx="1115">
                  <c:v>337</c:v>
                </c:pt>
                <c:pt idx="1116">
                  <c:v>398</c:v>
                </c:pt>
                <c:pt idx="1117">
                  <c:v>397</c:v>
                </c:pt>
                <c:pt idx="1118">
                  <c:v>322</c:v>
                </c:pt>
                <c:pt idx="1119">
                  <c:v>185</c:v>
                </c:pt>
                <c:pt idx="1120">
                  <c:v>200</c:v>
                </c:pt>
                <c:pt idx="1121">
                  <c:v>287</c:v>
                </c:pt>
                <c:pt idx="1122">
                  <c:v>250</c:v>
                </c:pt>
                <c:pt idx="1123">
                  <c:v>242</c:v>
                </c:pt>
                <c:pt idx="1124">
                  <c:v>212</c:v>
                </c:pt>
                <c:pt idx="1125">
                  <c:v>187</c:v>
                </c:pt>
                <c:pt idx="1126">
                  <c:v>148</c:v>
                </c:pt>
                <c:pt idx="1127">
                  <c:v>156</c:v>
                </c:pt>
                <c:pt idx="1128">
                  <c:v>258</c:v>
                </c:pt>
                <c:pt idx="1129">
                  <c:v>257</c:v>
                </c:pt>
                <c:pt idx="1130">
                  <c:v>230</c:v>
                </c:pt>
                <c:pt idx="1131">
                  <c:v>237</c:v>
                </c:pt>
                <c:pt idx="1132">
                  <c:v>243</c:v>
                </c:pt>
                <c:pt idx="1133">
                  <c:v>149</c:v>
                </c:pt>
                <c:pt idx="1134">
                  <c:v>163</c:v>
                </c:pt>
                <c:pt idx="1135">
                  <c:v>247</c:v>
                </c:pt>
                <c:pt idx="1136">
                  <c:v>302</c:v>
                </c:pt>
                <c:pt idx="1137">
                  <c:v>427</c:v>
                </c:pt>
                <c:pt idx="1138">
                  <c:v>688</c:v>
                </c:pt>
                <c:pt idx="1139">
                  <c:v>528</c:v>
                </c:pt>
                <c:pt idx="1140">
                  <c:v>327</c:v>
                </c:pt>
                <c:pt idx="1141">
                  <c:v>273</c:v>
                </c:pt>
                <c:pt idx="1142">
                  <c:v>444</c:v>
                </c:pt>
                <c:pt idx="1143">
                  <c:v>364</c:v>
                </c:pt>
                <c:pt idx="1144">
                  <c:v>344</c:v>
                </c:pt>
                <c:pt idx="1145">
                  <c:v>403</c:v>
                </c:pt>
                <c:pt idx="1146">
                  <c:v>386</c:v>
                </c:pt>
                <c:pt idx="1147">
                  <c:v>285</c:v>
                </c:pt>
                <c:pt idx="1148">
                  <c:v>313</c:v>
                </c:pt>
                <c:pt idx="1149">
                  <c:v>364</c:v>
                </c:pt>
                <c:pt idx="1150">
                  <c:v>402</c:v>
                </c:pt>
                <c:pt idx="1151">
                  <c:v>386</c:v>
                </c:pt>
                <c:pt idx="1152">
                  <c:v>412</c:v>
                </c:pt>
                <c:pt idx="1153">
                  <c:v>439</c:v>
                </c:pt>
                <c:pt idx="1154">
                  <c:v>436</c:v>
                </c:pt>
                <c:pt idx="1155">
                  <c:v>453</c:v>
                </c:pt>
                <c:pt idx="1156">
                  <c:v>411</c:v>
                </c:pt>
                <c:pt idx="1157">
                  <c:v>384</c:v>
                </c:pt>
                <c:pt idx="1158">
                  <c:v>434</c:v>
                </c:pt>
                <c:pt idx="1159">
                  <c:v>409</c:v>
                </c:pt>
                <c:pt idx="1160">
                  <c:v>412</c:v>
                </c:pt>
                <c:pt idx="1161">
                  <c:v>364</c:v>
                </c:pt>
                <c:pt idx="1162">
                  <c:v>352</c:v>
                </c:pt>
                <c:pt idx="1163">
                  <c:v>422</c:v>
                </c:pt>
                <c:pt idx="1164">
                  <c:v>480</c:v>
                </c:pt>
                <c:pt idx="1165">
                  <c:v>414</c:v>
                </c:pt>
                <c:pt idx="1166">
                  <c:v>343</c:v>
                </c:pt>
                <c:pt idx="1167">
                  <c:v>586</c:v>
                </c:pt>
                <c:pt idx="1168">
                  <c:v>555</c:v>
                </c:pt>
                <c:pt idx="1169">
                  <c:v>639</c:v>
                </c:pt>
                <c:pt idx="1170">
                  <c:v>584</c:v>
                </c:pt>
                <c:pt idx="1171">
                  <c:v>637</c:v>
                </c:pt>
                <c:pt idx="1172">
                  <c:v>730</c:v>
                </c:pt>
                <c:pt idx="1173">
                  <c:v>822</c:v>
                </c:pt>
                <c:pt idx="1174">
                  <c:v>866</c:v>
                </c:pt>
                <c:pt idx="1175">
                  <c:v>898</c:v>
                </c:pt>
                <c:pt idx="1176">
                  <c:v>1560</c:v>
                </c:pt>
                <c:pt idx="1177">
                  <c:v>1670</c:v>
                </c:pt>
                <c:pt idx="1178">
                  <c:v>1571</c:v>
                </c:pt>
                <c:pt idx="1179">
                  <c:v>1783</c:v>
                </c:pt>
                <c:pt idx="1180">
                  <c:v>1709</c:v>
                </c:pt>
                <c:pt idx="1181">
                  <c:v>1495</c:v>
                </c:pt>
                <c:pt idx="1182">
                  <c:v>1226</c:v>
                </c:pt>
                <c:pt idx="1183">
                  <c:v>1961</c:v>
                </c:pt>
                <c:pt idx="1184">
                  <c:v>2494</c:v>
                </c:pt>
                <c:pt idx="1185">
                  <c:v>714</c:v>
                </c:pt>
                <c:pt idx="1186">
                  <c:v>3843</c:v>
                </c:pt>
                <c:pt idx="1187">
                  <c:v>2190</c:v>
                </c:pt>
                <c:pt idx="1188">
                  <c:v>2143</c:v>
                </c:pt>
                <c:pt idx="1189">
                  <c:v>1262</c:v>
                </c:pt>
                <c:pt idx="1190">
                  <c:v>1459</c:v>
                </c:pt>
                <c:pt idx="1191">
                  <c:v>3509</c:v>
                </c:pt>
                <c:pt idx="1192">
                  <c:v>2746</c:v>
                </c:pt>
                <c:pt idx="1193">
                  <c:v>2184</c:v>
                </c:pt>
                <c:pt idx="1194">
                  <c:v>1631</c:v>
                </c:pt>
                <c:pt idx="1195">
                  <c:v>1312</c:v>
                </c:pt>
                <c:pt idx="1196">
                  <c:v>1549</c:v>
                </c:pt>
                <c:pt idx="1197">
                  <c:v>1678</c:v>
                </c:pt>
                <c:pt idx="1198">
                  <c:v>1466</c:v>
                </c:pt>
                <c:pt idx="1199">
                  <c:v>1229</c:v>
                </c:pt>
                <c:pt idx="1200">
                  <c:v>1035</c:v>
                </c:pt>
                <c:pt idx="1201">
                  <c:v>921</c:v>
                </c:pt>
                <c:pt idx="1202">
                  <c:v>831</c:v>
                </c:pt>
                <c:pt idx="1203">
                  <c:v>921</c:v>
                </c:pt>
                <c:pt idx="1204">
                  <c:v>959</c:v>
                </c:pt>
                <c:pt idx="1205">
                  <c:v>875</c:v>
                </c:pt>
                <c:pt idx="1206">
                  <c:v>790</c:v>
                </c:pt>
                <c:pt idx="1207">
                  <c:v>755</c:v>
                </c:pt>
                <c:pt idx="1208">
                  <c:v>618</c:v>
                </c:pt>
                <c:pt idx="1209">
                  <c:v>437</c:v>
                </c:pt>
                <c:pt idx="1210">
                  <c:v>395</c:v>
                </c:pt>
                <c:pt idx="1211">
                  <c:v>564</c:v>
                </c:pt>
                <c:pt idx="1212">
                  <c:v>533</c:v>
                </c:pt>
                <c:pt idx="1213">
                  <c:v>500</c:v>
                </c:pt>
                <c:pt idx="1214">
                  <c:v>508</c:v>
                </c:pt>
                <c:pt idx="1215">
                  <c:v>507</c:v>
                </c:pt>
                <c:pt idx="1216">
                  <c:v>402</c:v>
                </c:pt>
                <c:pt idx="1217">
                  <c:v>302</c:v>
                </c:pt>
                <c:pt idx="1218">
                  <c:v>737</c:v>
                </c:pt>
                <c:pt idx="1219">
                  <c:v>506</c:v>
                </c:pt>
                <c:pt idx="1220">
                  <c:v>511</c:v>
                </c:pt>
                <c:pt idx="1221">
                  <c:v>440</c:v>
                </c:pt>
                <c:pt idx="1222">
                  <c:v>515</c:v>
                </c:pt>
                <c:pt idx="1223">
                  <c:v>389</c:v>
                </c:pt>
                <c:pt idx="1224">
                  <c:v>315</c:v>
                </c:pt>
                <c:pt idx="1225">
                  <c:v>515</c:v>
                </c:pt>
                <c:pt idx="1226">
                  <c:v>462</c:v>
                </c:pt>
                <c:pt idx="1227">
                  <c:v>465</c:v>
                </c:pt>
                <c:pt idx="1228">
                  <c:v>570</c:v>
                </c:pt>
                <c:pt idx="1229">
                  <c:v>465</c:v>
                </c:pt>
                <c:pt idx="1230">
                  <c:v>295</c:v>
                </c:pt>
                <c:pt idx="1231">
                  <c:v>288</c:v>
                </c:pt>
                <c:pt idx="1232">
                  <c:v>514</c:v>
                </c:pt>
                <c:pt idx="1233">
                  <c:v>446</c:v>
                </c:pt>
                <c:pt idx="1234">
                  <c:v>399</c:v>
                </c:pt>
                <c:pt idx="1235">
                  <c:v>386</c:v>
                </c:pt>
                <c:pt idx="1236">
                  <c:v>378</c:v>
                </c:pt>
                <c:pt idx="1237">
                  <c:v>279</c:v>
                </c:pt>
                <c:pt idx="1238">
                  <c:v>212</c:v>
                </c:pt>
                <c:pt idx="1239">
                  <c:v>393</c:v>
                </c:pt>
                <c:pt idx="1240">
                  <c:v>373</c:v>
                </c:pt>
                <c:pt idx="1241">
                  <c:v>396</c:v>
                </c:pt>
                <c:pt idx="1242">
                  <c:v>318</c:v>
                </c:pt>
                <c:pt idx="1243">
                  <c:v>373</c:v>
                </c:pt>
                <c:pt idx="1244">
                  <c:v>274</c:v>
                </c:pt>
                <c:pt idx="1245">
                  <c:v>235</c:v>
                </c:pt>
                <c:pt idx="1246">
                  <c:v>486</c:v>
                </c:pt>
                <c:pt idx="1247">
                  <c:v>562</c:v>
                </c:pt>
                <c:pt idx="1248">
                  <c:v>405</c:v>
                </c:pt>
                <c:pt idx="1249">
                  <c:v>621</c:v>
                </c:pt>
                <c:pt idx="1250">
                  <c:v>597</c:v>
                </c:pt>
                <c:pt idx="1251">
                  <c:v>303</c:v>
                </c:pt>
                <c:pt idx="1252">
                  <c:v>272</c:v>
                </c:pt>
                <c:pt idx="1253">
                  <c:v>421</c:v>
                </c:pt>
                <c:pt idx="1254">
                  <c:v>537</c:v>
                </c:pt>
                <c:pt idx="1255">
                  <c:v>727</c:v>
                </c:pt>
                <c:pt idx="1256">
                  <c:v>577</c:v>
                </c:pt>
                <c:pt idx="1257">
                  <c:v>422</c:v>
                </c:pt>
                <c:pt idx="1258">
                  <c:v>207</c:v>
                </c:pt>
                <c:pt idx="1259">
                  <c:v>204</c:v>
                </c:pt>
                <c:pt idx="1260">
                  <c:v>373</c:v>
                </c:pt>
                <c:pt idx="1261">
                  <c:v>402</c:v>
                </c:pt>
                <c:pt idx="1262">
                  <c:v>284</c:v>
                </c:pt>
                <c:pt idx="1263">
                  <c:v>281</c:v>
                </c:pt>
                <c:pt idx="1264">
                  <c:v>239</c:v>
                </c:pt>
                <c:pt idx="1265">
                  <c:v>168</c:v>
                </c:pt>
                <c:pt idx="1266">
                  <c:v>144</c:v>
                </c:pt>
                <c:pt idx="1267">
                  <c:v>274</c:v>
                </c:pt>
                <c:pt idx="1268">
                  <c:v>330</c:v>
                </c:pt>
                <c:pt idx="1269">
                  <c:v>355</c:v>
                </c:pt>
                <c:pt idx="1270">
                  <c:v>333</c:v>
                </c:pt>
                <c:pt idx="1271">
                  <c:v>305</c:v>
                </c:pt>
                <c:pt idx="1272">
                  <c:v>131</c:v>
                </c:pt>
                <c:pt idx="1273">
                  <c:v>114</c:v>
                </c:pt>
                <c:pt idx="1274">
                  <c:v>236</c:v>
                </c:pt>
                <c:pt idx="1275">
                  <c:v>255</c:v>
                </c:pt>
                <c:pt idx="1276">
                  <c:v>239</c:v>
                </c:pt>
                <c:pt idx="1277">
                  <c:v>223</c:v>
                </c:pt>
                <c:pt idx="1278">
                  <c:v>154</c:v>
                </c:pt>
                <c:pt idx="1279">
                  <c:v>90</c:v>
                </c:pt>
                <c:pt idx="1280">
                  <c:v>96</c:v>
                </c:pt>
                <c:pt idx="1281">
                  <c:v>154</c:v>
                </c:pt>
                <c:pt idx="1282">
                  <c:v>166</c:v>
                </c:pt>
                <c:pt idx="1283">
                  <c:v>182</c:v>
                </c:pt>
                <c:pt idx="1284">
                  <c:v>166</c:v>
                </c:pt>
                <c:pt idx="1285">
                  <c:v>133</c:v>
                </c:pt>
                <c:pt idx="1286">
                  <c:v>68</c:v>
                </c:pt>
                <c:pt idx="1287">
                  <c:v>71</c:v>
                </c:pt>
                <c:pt idx="1288">
                  <c:v>125</c:v>
                </c:pt>
                <c:pt idx="1289">
                  <c:v>132</c:v>
                </c:pt>
                <c:pt idx="1290">
                  <c:v>124</c:v>
                </c:pt>
                <c:pt idx="1291">
                  <c:v>127</c:v>
                </c:pt>
                <c:pt idx="1292">
                  <c:v>112</c:v>
                </c:pt>
                <c:pt idx="1293">
                  <c:v>100</c:v>
                </c:pt>
                <c:pt idx="1294">
                  <c:v>77</c:v>
                </c:pt>
                <c:pt idx="1295">
                  <c:v>125</c:v>
                </c:pt>
                <c:pt idx="1296">
                  <c:v>120</c:v>
                </c:pt>
                <c:pt idx="1297">
                  <c:v>114</c:v>
                </c:pt>
                <c:pt idx="1298">
                  <c:v>125</c:v>
                </c:pt>
                <c:pt idx="1299">
                  <c:v>125</c:v>
                </c:pt>
                <c:pt idx="1300">
                  <c:v>81</c:v>
                </c:pt>
                <c:pt idx="1301">
                  <c:v>94</c:v>
                </c:pt>
                <c:pt idx="1302">
                  <c:v>145</c:v>
                </c:pt>
                <c:pt idx="1303">
                  <c:v>115</c:v>
                </c:pt>
                <c:pt idx="1304">
                  <c:v>128</c:v>
                </c:pt>
                <c:pt idx="1305">
                  <c:v>77</c:v>
                </c:pt>
                <c:pt idx="1306">
                  <c:v>87</c:v>
                </c:pt>
                <c:pt idx="1307">
                  <c:v>52</c:v>
                </c:pt>
                <c:pt idx="1308">
                  <c:v>40</c:v>
                </c:pt>
                <c:pt idx="1309">
                  <c:v>59</c:v>
                </c:pt>
                <c:pt idx="1310">
                  <c:v>80</c:v>
                </c:pt>
                <c:pt idx="1311">
                  <c:v>86</c:v>
                </c:pt>
                <c:pt idx="1312">
                  <c:v>83</c:v>
                </c:pt>
                <c:pt idx="1313">
                  <c:v>65</c:v>
                </c:pt>
                <c:pt idx="1314">
                  <c:v>40</c:v>
                </c:pt>
                <c:pt idx="1315">
                  <c:v>41</c:v>
                </c:pt>
                <c:pt idx="1316">
                  <c:v>85</c:v>
                </c:pt>
                <c:pt idx="1317">
                  <c:v>83</c:v>
                </c:pt>
                <c:pt idx="1318">
                  <c:v>49</c:v>
                </c:pt>
                <c:pt idx="1319">
                  <c:v>51</c:v>
                </c:pt>
                <c:pt idx="1320">
                  <c:v>68</c:v>
                </c:pt>
                <c:pt idx="1321">
                  <c:v>29</c:v>
                </c:pt>
                <c:pt idx="1322">
                  <c:v>25</c:v>
                </c:pt>
                <c:pt idx="1323">
                  <c:v>49</c:v>
                </c:pt>
                <c:pt idx="1324">
                  <c:v>62</c:v>
                </c:pt>
                <c:pt idx="1325">
                  <c:v>69</c:v>
                </c:pt>
                <c:pt idx="1326">
                  <c:v>65</c:v>
                </c:pt>
                <c:pt idx="1327">
                  <c:v>58</c:v>
                </c:pt>
                <c:pt idx="1328">
                  <c:v>41</c:v>
                </c:pt>
                <c:pt idx="1329">
                  <c:v>37</c:v>
                </c:pt>
                <c:pt idx="1330">
                  <c:v>70</c:v>
                </c:pt>
                <c:pt idx="1331">
                  <c:v>60</c:v>
                </c:pt>
                <c:pt idx="1332">
                  <c:v>68</c:v>
                </c:pt>
                <c:pt idx="1333">
                  <c:v>82</c:v>
                </c:pt>
                <c:pt idx="1334">
                  <c:v>63</c:v>
                </c:pt>
                <c:pt idx="1335">
                  <c:v>53</c:v>
                </c:pt>
                <c:pt idx="1336">
                  <c:v>41</c:v>
                </c:pt>
                <c:pt idx="1337">
                  <c:v>90</c:v>
                </c:pt>
                <c:pt idx="1338">
                  <c:v>74</c:v>
                </c:pt>
                <c:pt idx="1339">
                  <c:v>69</c:v>
                </c:pt>
                <c:pt idx="1340">
                  <c:v>93</c:v>
                </c:pt>
                <c:pt idx="1341">
                  <c:v>68</c:v>
                </c:pt>
                <c:pt idx="1342">
                  <c:v>52</c:v>
                </c:pt>
                <c:pt idx="1343">
                  <c:v>36</c:v>
                </c:pt>
                <c:pt idx="1344">
                  <c:v>81</c:v>
                </c:pt>
                <c:pt idx="1345">
                  <c:v>72</c:v>
                </c:pt>
                <c:pt idx="1346">
                  <c:v>87</c:v>
                </c:pt>
                <c:pt idx="1347">
                  <c:v>90</c:v>
                </c:pt>
                <c:pt idx="1348">
                  <c:v>76</c:v>
                </c:pt>
                <c:pt idx="1349">
                  <c:v>45</c:v>
                </c:pt>
                <c:pt idx="1350">
                  <c:v>55</c:v>
                </c:pt>
                <c:pt idx="1351">
                  <c:v>106</c:v>
                </c:pt>
                <c:pt idx="1352">
                  <c:v>107</c:v>
                </c:pt>
                <c:pt idx="1353">
                  <c:v>104</c:v>
                </c:pt>
                <c:pt idx="1354">
                  <c:v>103</c:v>
                </c:pt>
                <c:pt idx="1355">
                  <c:v>73</c:v>
                </c:pt>
                <c:pt idx="1356">
                  <c:v>59</c:v>
                </c:pt>
                <c:pt idx="1357">
                  <c:v>67</c:v>
                </c:pt>
                <c:pt idx="1358">
                  <c:v>109</c:v>
                </c:pt>
                <c:pt idx="1359">
                  <c:v>96</c:v>
                </c:pt>
                <c:pt idx="1360">
                  <c:v>105</c:v>
                </c:pt>
                <c:pt idx="1361">
                  <c:v>128</c:v>
                </c:pt>
                <c:pt idx="1362">
                  <c:v>75</c:v>
                </c:pt>
                <c:pt idx="1363">
                  <c:v>52</c:v>
                </c:pt>
                <c:pt idx="1364">
                  <c:v>66</c:v>
                </c:pt>
                <c:pt idx="1365">
                  <c:v>108</c:v>
                </c:pt>
                <c:pt idx="1366">
                  <c:v>83</c:v>
                </c:pt>
                <c:pt idx="1367">
                  <c:v>78</c:v>
                </c:pt>
                <c:pt idx="1368">
                  <c:v>85</c:v>
                </c:pt>
                <c:pt idx="1369">
                  <c:v>94</c:v>
                </c:pt>
                <c:pt idx="1370">
                  <c:v>68</c:v>
                </c:pt>
                <c:pt idx="1371">
                  <c:v>74</c:v>
                </c:pt>
                <c:pt idx="1372">
                  <c:v>89</c:v>
                </c:pt>
                <c:pt idx="1373">
                  <c:v>143</c:v>
                </c:pt>
                <c:pt idx="1374">
                  <c:v>182</c:v>
                </c:pt>
                <c:pt idx="1375">
                  <c:v>193</c:v>
                </c:pt>
                <c:pt idx="1376">
                  <c:v>162</c:v>
                </c:pt>
                <c:pt idx="1377">
                  <c:v>103</c:v>
                </c:pt>
                <c:pt idx="1378">
                  <c:v>88</c:v>
                </c:pt>
                <c:pt idx="1379">
                  <c:v>130</c:v>
                </c:pt>
                <c:pt idx="1380">
                  <c:v>153</c:v>
                </c:pt>
                <c:pt idx="1381">
                  <c:v>182</c:v>
                </c:pt>
                <c:pt idx="1382">
                  <c:v>157</c:v>
                </c:pt>
                <c:pt idx="1383">
                  <c:v>164</c:v>
                </c:pt>
                <c:pt idx="1384">
                  <c:v>124</c:v>
                </c:pt>
                <c:pt idx="1385">
                  <c:v>108</c:v>
                </c:pt>
                <c:pt idx="1386">
                  <c:v>187</c:v>
                </c:pt>
                <c:pt idx="1387">
                  <c:v>175</c:v>
                </c:pt>
                <c:pt idx="1388">
                  <c:v>174</c:v>
                </c:pt>
                <c:pt idx="1389">
                  <c:v>156</c:v>
                </c:pt>
                <c:pt idx="1390">
                  <c:v>142</c:v>
                </c:pt>
                <c:pt idx="1391">
                  <c:v>86</c:v>
                </c:pt>
                <c:pt idx="1392">
                  <c:v>100</c:v>
                </c:pt>
                <c:pt idx="1393">
                  <c:v>173</c:v>
                </c:pt>
                <c:pt idx="1394">
                  <c:v>160</c:v>
                </c:pt>
                <c:pt idx="1395">
                  <c:v>146</c:v>
                </c:pt>
                <c:pt idx="1396">
                  <c:v>126</c:v>
                </c:pt>
              </c:numCache>
            </c:numRef>
          </c:val>
          <c:smooth val="0"/>
          <c:extLst>
            <c:ext xmlns:c16="http://schemas.microsoft.com/office/drawing/2014/chart" uri="{C3380CC4-5D6E-409C-BE32-E72D297353CC}">
              <c16:uniqueId val="{00000000-1B23-094E-9C4D-C6E9CE2426A9}"/>
            </c:ext>
          </c:extLst>
        </c:ser>
        <c:ser>
          <c:idx val="1"/>
          <c:order val="1"/>
          <c:tx>
            <c:strRef>
              <c:f>Sheet1!$D$5</c:f>
              <c:strCache>
                <c:ptCount val="1"/>
                <c:pt idx="0">
                  <c:v>Physicias </c:v>
                </c:pt>
              </c:strCache>
            </c:strRef>
          </c:tx>
          <c:spPr>
            <a:ln w="28575" cap="rnd">
              <a:solidFill>
                <a:schemeClr val="accent2"/>
              </a:solidFill>
              <a:round/>
            </a:ln>
            <a:effectLst/>
          </c:spPr>
          <c:marker>
            <c:symbol val="none"/>
          </c:marker>
          <c:cat>
            <c:strRef>
              <c:f>Sheet1!$B$6:$B$1402</c:f>
              <c:strCache>
                <c:ptCount val="1397"/>
                <c:pt idx="0">
                  <c:v>2017-12-31</c:v>
                </c:pt>
                <c:pt idx="1">
                  <c:v>2018-01-01</c:v>
                </c:pt>
                <c:pt idx="2">
                  <c:v>2018-01-02</c:v>
                </c:pt>
                <c:pt idx="3">
                  <c:v>2018-01-03</c:v>
                </c:pt>
                <c:pt idx="4">
                  <c:v>2018-01-04</c:v>
                </c:pt>
                <c:pt idx="5">
                  <c:v>2018-01-05</c:v>
                </c:pt>
                <c:pt idx="6">
                  <c:v>2018-01-06</c:v>
                </c:pt>
                <c:pt idx="7">
                  <c:v>2018-01-07</c:v>
                </c:pt>
                <c:pt idx="8">
                  <c:v>2018-01-08</c:v>
                </c:pt>
                <c:pt idx="9">
                  <c:v>2018-01-09</c:v>
                </c:pt>
                <c:pt idx="10">
                  <c:v>2018-01-10</c:v>
                </c:pt>
                <c:pt idx="11">
                  <c:v>2018-01-11</c:v>
                </c:pt>
                <c:pt idx="12">
                  <c:v>2018-01-12</c:v>
                </c:pt>
                <c:pt idx="13">
                  <c:v>2018-01-13</c:v>
                </c:pt>
                <c:pt idx="14">
                  <c:v>2018-01-14</c:v>
                </c:pt>
                <c:pt idx="15">
                  <c:v>2018-01-15</c:v>
                </c:pt>
                <c:pt idx="16">
                  <c:v>2018-01-16</c:v>
                </c:pt>
                <c:pt idx="17">
                  <c:v>2018-01-17</c:v>
                </c:pt>
                <c:pt idx="18">
                  <c:v>2018-01-18</c:v>
                </c:pt>
                <c:pt idx="19">
                  <c:v>2018-01-19</c:v>
                </c:pt>
                <c:pt idx="20">
                  <c:v>2018-01-20</c:v>
                </c:pt>
                <c:pt idx="21">
                  <c:v>2018-01-21</c:v>
                </c:pt>
                <c:pt idx="22">
                  <c:v>2018-01-22</c:v>
                </c:pt>
                <c:pt idx="23">
                  <c:v>2018-01-23</c:v>
                </c:pt>
                <c:pt idx="24">
                  <c:v>2018-01-24</c:v>
                </c:pt>
                <c:pt idx="25">
                  <c:v>2018-01-25</c:v>
                </c:pt>
                <c:pt idx="26">
                  <c:v>2018-01-26</c:v>
                </c:pt>
                <c:pt idx="27">
                  <c:v>2018-01-27</c:v>
                </c:pt>
                <c:pt idx="28">
                  <c:v>2018-01-28</c:v>
                </c:pt>
                <c:pt idx="29">
                  <c:v>2018-01-29</c:v>
                </c:pt>
                <c:pt idx="30">
                  <c:v>2018-01-30</c:v>
                </c:pt>
                <c:pt idx="31">
                  <c:v>2018-01-31</c:v>
                </c:pt>
                <c:pt idx="32">
                  <c:v>2018-02-01</c:v>
                </c:pt>
                <c:pt idx="33">
                  <c:v>2018-02-02</c:v>
                </c:pt>
                <c:pt idx="34">
                  <c:v>2018-02-03</c:v>
                </c:pt>
                <c:pt idx="35">
                  <c:v>2018-02-04</c:v>
                </c:pt>
                <c:pt idx="36">
                  <c:v>2018-02-05</c:v>
                </c:pt>
                <c:pt idx="37">
                  <c:v>2018-02-06</c:v>
                </c:pt>
                <c:pt idx="38">
                  <c:v>2018-02-07</c:v>
                </c:pt>
                <c:pt idx="39">
                  <c:v>2018-02-08</c:v>
                </c:pt>
                <c:pt idx="40">
                  <c:v>2018-02-09</c:v>
                </c:pt>
                <c:pt idx="41">
                  <c:v>2018-02-10</c:v>
                </c:pt>
                <c:pt idx="42">
                  <c:v>2018-02-11</c:v>
                </c:pt>
                <c:pt idx="43">
                  <c:v>2018-02-12</c:v>
                </c:pt>
                <c:pt idx="44">
                  <c:v>2018-02-13</c:v>
                </c:pt>
                <c:pt idx="45">
                  <c:v>2018-02-14</c:v>
                </c:pt>
                <c:pt idx="46">
                  <c:v>2018-02-15</c:v>
                </c:pt>
                <c:pt idx="47">
                  <c:v>2018-02-16</c:v>
                </c:pt>
                <c:pt idx="48">
                  <c:v>2018-02-17</c:v>
                </c:pt>
                <c:pt idx="49">
                  <c:v>2018-02-18</c:v>
                </c:pt>
                <c:pt idx="50">
                  <c:v>2018-02-19</c:v>
                </c:pt>
                <c:pt idx="51">
                  <c:v>2018-02-20</c:v>
                </c:pt>
                <c:pt idx="52">
                  <c:v>2018-02-21</c:v>
                </c:pt>
                <c:pt idx="53">
                  <c:v>2018-02-22</c:v>
                </c:pt>
                <c:pt idx="54">
                  <c:v>2018-02-23</c:v>
                </c:pt>
                <c:pt idx="55">
                  <c:v>2018-02-24</c:v>
                </c:pt>
                <c:pt idx="56">
                  <c:v>2018-02-25</c:v>
                </c:pt>
                <c:pt idx="57">
                  <c:v>2018-02-26</c:v>
                </c:pt>
                <c:pt idx="58">
                  <c:v>2018-02-27</c:v>
                </c:pt>
                <c:pt idx="59">
                  <c:v>2018-02-28</c:v>
                </c:pt>
                <c:pt idx="60">
                  <c:v>2018-03-01</c:v>
                </c:pt>
                <c:pt idx="61">
                  <c:v>2018-03-02</c:v>
                </c:pt>
                <c:pt idx="62">
                  <c:v>2018-03-03</c:v>
                </c:pt>
                <c:pt idx="63">
                  <c:v>2018-03-04</c:v>
                </c:pt>
                <c:pt idx="64">
                  <c:v>2018-03-05</c:v>
                </c:pt>
                <c:pt idx="65">
                  <c:v>2018-03-06</c:v>
                </c:pt>
                <c:pt idx="66">
                  <c:v>2018-03-07</c:v>
                </c:pt>
                <c:pt idx="67">
                  <c:v>2018-03-08</c:v>
                </c:pt>
                <c:pt idx="68">
                  <c:v>2018-03-09</c:v>
                </c:pt>
                <c:pt idx="69">
                  <c:v>2018-03-10</c:v>
                </c:pt>
                <c:pt idx="70">
                  <c:v>2018-03-11</c:v>
                </c:pt>
                <c:pt idx="71">
                  <c:v>2018-03-12</c:v>
                </c:pt>
                <c:pt idx="72">
                  <c:v>2018-03-13</c:v>
                </c:pt>
                <c:pt idx="73">
                  <c:v>2018-03-14</c:v>
                </c:pt>
                <c:pt idx="74">
                  <c:v>2018-03-15</c:v>
                </c:pt>
                <c:pt idx="75">
                  <c:v>2018-03-16</c:v>
                </c:pt>
                <c:pt idx="76">
                  <c:v>2018-03-17</c:v>
                </c:pt>
                <c:pt idx="77">
                  <c:v>2018-03-18</c:v>
                </c:pt>
                <c:pt idx="78">
                  <c:v>2018-03-19</c:v>
                </c:pt>
                <c:pt idx="79">
                  <c:v>2018-03-20</c:v>
                </c:pt>
                <c:pt idx="80">
                  <c:v>2018-03-21</c:v>
                </c:pt>
                <c:pt idx="81">
                  <c:v>2018-03-22</c:v>
                </c:pt>
                <c:pt idx="82">
                  <c:v>2018-03-23</c:v>
                </c:pt>
                <c:pt idx="83">
                  <c:v>2018-03-24</c:v>
                </c:pt>
                <c:pt idx="84">
                  <c:v>2018-03-25</c:v>
                </c:pt>
                <c:pt idx="85">
                  <c:v>2018-03-26</c:v>
                </c:pt>
                <c:pt idx="86">
                  <c:v>2018-03-27</c:v>
                </c:pt>
                <c:pt idx="87">
                  <c:v>2018-03-28</c:v>
                </c:pt>
                <c:pt idx="88">
                  <c:v>2018-03-29</c:v>
                </c:pt>
                <c:pt idx="89">
                  <c:v>2018-03-30</c:v>
                </c:pt>
                <c:pt idx="90">
                  <c:v>2018-03-31</c:v>
                </c:pt>
                <c:pt idx="91">
                  <c:v>2018-04-01</c:v>
                </c:pt>
                <c:pt idx="92">
                  <c:v>2018-04-02</c:v>
                </c:pt>
                <c:pt idx="93">
                  <c:v>2018-04-03</c:v>
                </c:pt>
                <c:pt idx="94">
                  <c:v>2018-04-04</c:v>
                </c:pt>
                <c:pt idx="95">
                  <c:v>2018-04-05</c:v>
                </c:pt>
                <c:pt idx="96">
                  <c:v>2018-04-06</c:v>
                </c:pt>
                <c:pt idx="97">
                  <c:v>2018-04-07</c:v>
                </c:pt>
                <c:pt idx="98">
                  <c:v>2018-04-08</c:v>
                </c:pt>
                <c:pt idx="99">
                  <c:v>2018-04-09</c:v>
                </c:pt>
                <c:pt idx="100">
                  <c:v>2018-04-10</c:v>
                </c:pt>
                <c:pt idx="101">
                  <c:v>2018-04-11</c:v>
                </c:pt>
                <c:pt idx="102">
                  <c:v>2018-04-12</c:v>
                </c:pt>
                <c:pt idx="103">
                  <c:v>2018-04-13</c:v>
                </c:pt>
                <c:pt idx="104">
                  <c:v>2018-04-14</c:v>
                </c:pt>
                <c:pt idx="105">
                  <c:v>2018-04-15</c:v>
                </c:pt>
                <c:pt idx="106">
                  <c:v>2018-04-16</c:v>
                </c:pt>
                <c:pt idx="107">
                  <c:v>2018-04-17</c:v>
                </c:pt>
                <c:pt idx="108">
                  <c:v>2018-04-18</c:v>
                </c:pt>
                <c:pt idx="109">
                  <c:v>2018-04-19</c:v>
                </c:pt>
                <c:pt idx="110">
                  <c:v>2018-04-20</c:v>
                </c:pt>
                <c:pt idx="111">
                  <c:v>2018-04-21</c:v>
                </c:pt>
                <c:pt idx="112">
                  <c:v>2018-04-22</c:v>
                </c:pt>
                <c:pt idx="113">
                  <c:v>2018-04-23</c:v>
                </c:pt>
                <c:pt idx="114">
                  <c:v>2018-04-24</c:v>
                </c:pt>
                <c:pt idx="115">
                  <c:v>2018-04-25</c:v>
                </c:pt>
                <c:pt idx="116">
                  <c:v>2018-04-26</c:v>
                </c:pt>
                <c:pt idx="117">
                  <c:v>2018-04-27</c:v>
                </c:pt>
                <c:pt idx="118">
                  <c:v>2018-04-28</c:v>
                </c:pt>
                <c:pt idx="119">
                  <c:v>2018-04-29</c:v>
                </c:pt>
                <c:pt idx="120">
                  <c:v>2018-04-30</c:v>
                </c:pt>
                <c:pt idx="121">
                  <c:v>2018-05-01</c:v>
                </c:pt>
                <c:pt idx="122">
                  <c:v>2018-05-02</c:v>
                </c:pt>
                <c:pt idx="123">
                  <c:v>2018-05-03</c:v>
                </c:pt>
                <c:pt idx="124">
                  <c:v>2018-05-04</c:v>
                </c:pt>
                <c:pt idx="125">
                  <c:v>2018-05-05</c:v>
                </c:pt>
                <c:pt idx="126">
                  <c:v>2018-05-06</c:v>
                </c:pt>
                <c:pt idx="127">
                  <c:v>2018-05-07</c:v>
                </c:pt>
                <c:pt idx="128">
                  <c:v>2018-05-08</c:v>
                </c:pt>
                <c:pt idx="129">
                  <c:v>2018-05-09</c:v>
                </c:pt>
                <c:pt idx="130">
                  <c:v>2018-05-10</c:v>
                </c:pt>
                <c:pt idx="131">
                  <c:v>2018-05-11</c:v>
                </c:pt>
                <c:pt idx="132">
                  <c:v>2018-05-12</c:v>
                </c:pt>
                <c:pt idx="133">
                  <c:v>2018-05-13</c:v>
                </c:pt>
                <c:pt idx="134">
                  <c:v>2018-05-14</c:v>
                </c:pt>
                <c:pt idx="135">
                  <c:v>2018-05-15</c:v>
                </c:pt>
                <c:pt idx="136">
                  <c:v>2018-05-16</c:v>
                </c:pt>
                <c:pt idx="137">
                  <c:v>2018-05-17</c:v>
                </c:pt>
                <c:pt idx="138">
                  <c:v>2018-05-18</c:v>
                </c:pt>
                <c:pt idx="139">
                  <c:v>2018-05-19</c:v>
                </c:pt>
                <c:pt idx="140">
                  <c:v>2018-05-20</c:v>
                </c:pt>
                <c:pt idx="141">
                  <c:v>2018-05-21</c:v>
                </c:pt>
                <c:pt idx="142">
                  <c:v>2018-05-22</c:v>
                </c:pt>
                <c:pt idx="143">
                  <c:v>2018-05-23</c:v>
                </c:pt>
                <c:pt idx="144">
                  <c:v>2018-05-24</c:v>
                </c:pt>
                <c:pt idx="145">
                  <c:v>2018-05-25</c:v>
                </c:pt>
                <c:pt idx="146">
                  <c:v>2018-05-26</c:v>
                </c:pt>
                <c:pt idx="147">
                  <c:v>2018-05-27</c:v>
                </c:pt>
                <c:pt idx="148">
                  <c:v>2018-05-28</c:v>
                </c:pt>
                <c:pt idx="149">
                  <c:v>2018-05-29</c:v>
                </c:pt>
                <c:pt idx="150">
                  <c:v>2018-05-30</c:v>
                </c:pt>
                <c:pt idx="151">
                  <c:v>2018-05-31</c:v>
                </c:pt>
                <c:pt idx="152">
                  <c:v>2018-06-01</c:v>
                </c:pt>
                <c:pt idx="153">
                  <c:v>2018-06-02</c:v>
                </c:pt>
                <c:pt idx="154">
                  <c:v>2018-06-03</c:v>
                </c:pt>
                <c:pt idx="155">
                  <c:v>2018-06-04</c:v>
                </c:pt>
                <c:pt idx="156">
                  <c:v>2018-06-05</c:v>
                </c:pt>
                <c:pt idx="157">
                  <c:v>2018-06-06</c:v>
                </c:pt>
                <c:pt idx="158">
                  <c:v>2018-06-07</c:v>
                </c:pt>
                <c:pt idx="159">
                  <c:v>2018-06-08</c:v>
                </c:pt>
                <c:pt idx="160">
                  <c:v>2018-06-09</c:v>
                </c:pt>
                <c:pt idx="161">
                  <c:v>2018-06-10</c:v>
                </c:pt>
                <c:pt idx="162">
                  <c:v>2018-06-11</c:v>
                </c:pt>
                <c:pt idx="163">
                  <c:v>2018-06-12</c:v>
                </c:pt>
                <c:pt idx="164">
                  <c:v>2018-06-13</c:v>
                </c:pt>
                <c:pt idx="165">
                  <c:v>2018-06-14</c:v>
                </c:pt>
                <c:pt idx="166">
                  <c:v>2018-06-15</c:v>
                </c:pt>
                <c:pt idx="167">
                  <c:v>2018-06-16</c:v>
                </c:pt>
                <c:pt idx="168">
                  <c:v>2018-06-17</c:v>
                </c:pt>
                <c:pt idx="169">
                  <c:v>2018-06-18</c:v>
                </c:pt>
                <c:pt idx="170">
                  <c:v>2018-06-19</c:v>
                </c:pt>
                <c:pt idx="171">
                  <c:v>2018-06-20</c:v>
                </c:pt>
                <c:pt idx="172">
                  <c:v>2018-06-21</c:v>
                </c:pt>
                <c:pt idx="173">
                  <c:v>2018-06-22</c:v>
                </c:pt>
                <c:pt idx="174">
                  <c:v>2018-06-23</c:v>
                </c:pt>
                <c:pt idx="175">
                  <c:v>2018-06-24</c:v>
                </c:pt>
                <c:pt idx="176">
                  <c:v>2018-06-25</c:v>
                </c:pt>
                <c:pt idx="177">
                  <c:v>2018-06-26</c:v>
                </c:pt>
                <c:pt idx="178">
                  <c:v>2018-06-27</c:v>
                </c:pt>
                <c:pt idx="179">
                  <c:v>2018-06-28</c:v>
                </c:pt>
                <c:pt idx="180">
                  <c:v>2018-06-29</c:v>
                </c:pt>
                <c:pt idx="181">
                  <c:v>2018-06-30</c:v>
                </c:pt>
                <c:pt idx="182">
                  <c:v>2018-07-01</c:v>
                </c:pt>
                <c:pt idx="183">
                  <c:v>2018-07-02</c:v>
                </c:pt>
                <c:pt idx="184">
                  <c:v>2018-07-03</c:v>
                </c:pt>
                <c:pt idx="185">
                  <c:v>2018-07-04</c:v>
                </c:pt>
                <c:pt idx="186">
                  <c:v>2018-07-05</c:v>
                </c:pt>
                <c:pt idx="187">
                  <c:v>2018-07-06</c:v>
                </c:pt>
                <c:pt idx="188">
                  <c:v>2018-07-07</c:v>
                </c:pt>
                <c:pt idx="189">
                  <c:v>2018-07-08</c:v>
                </c:pt>
                <c:pt idx="190">
                  <c:v>2018-07-09</c:v>
                </c:pt>
                <c:pt idx="191">
                  <c:v>2018-07-10</c:v>
                </c:pt>
                <c:pt idx="192">
                  <c:v>2018-07-11</c:v>
                </c:pt>
                <c:pt idx="193">
                  <c:v>2018-07-12</c:v>
                </c:pt>
                <c:pt idx="194">
                  <c:v>2018-07-13</c:v>
                </c:pt>
                <c:pt idx="195">
                  <c:v>2018-07-14</c:v>
                </c:pt>
                <c:pt idx="196">
                  <c:v>2018-07-15</c:v>
                </c:pt>
                <c:pt idx="197">
                  <c:v>2018-07-16</c:v>
                </c:pt>
                <c:pt idx="198">
                  <c:v>2018-07-17</c:v>
                </c:pt>
                <c:pt idx="199">
                  <c:v>2018-07-18</c:v>
                </c:pt>
                <c:pt idx="200">
                  <c:v>2018-07-19</c:v>
                </c:pt>
                <c:pt idx="201">
                  <c:v>2018-07-20</c:v>
                </c:pt>
                <c:pt idx="202">
                  <c:v>2018-07-21</c:v>
                </c:pt>
                <c:pt idx="203">
                  <c:v>2018-07-22</c:v>
                </c:pt>
                <c:pt idx="204">
                  <c:v>2018-07-23</c:v>
                </c:pt>
                <c:pt idx="205">
                  <c:v>2018-07-24</c:v>
                </c:pt>
                <c:pt idx="206">
                  <c:v>2018-07-25</c:v>
                </c:pt>
                <c:pt idx="207">
                  <c:v>2018-07-26</c:v>
                </c:pt>
                <c:pt idx="208">
                  <c:v>2018-07-27</c:v>
                </c:pt>
                <c:pt idx="209">
                  <c:v>2018-07-28</c:v>
                </c:pt>
                <c:pt idx="210">
                  <c:v>2018-07-29</c:v>
                </c:pt>
                <c:pt idx="211">
                  <c:v>2018-07-30</c:v>
                </c:pt>
                <c:pt idx="212">
                  <c:v>2018-07-31</c:v>
                </c:pt>
                <c:pt idx="213">
                  <c:v>2018-08-01</c:v>
                </c:pt>
                <c:pt idx="214">
                  <c:v>2018-08-02</c:v>
                </c:pt>
                <c:pt idx="215">
                  <c:v>2018-08-03</c:v>
                </c:pt>
                <c:pt idx="216">
                  <c:v>2018-08-04</c:v>
                </c:pt>
                <c:pt idx="217">
                  <c:v>2018-08-05</c:v>
                </c:pt>
                <c:pt idx="218">
                  <c:v>2018-08-06</c:v>
                </c:pt>
                <c:pt idx="219">
                  <c:v>2018-08-07</c:v>
                </c:pt>
                <c:pt idx="220">
                  <c:v>2018-08-08</c:v>
                </c:pt>
                <c:pt idx="221">
                  <c:v>2018-08-09</c:v>
                </c:pt>
                <c:pt idx="222">
                  <c:v>2018-08-10</c:v>
                </c:pt>
                <c:pt idx="223">
                  <c:v>2018-08-11</c:v>
                </c:pt>
                <c:pt idx="224">
                  <c:v>2018-08-12</c:v>
                </c:pt>
                <c:pt idx="225">
                  <c:v>2018-08-13</c:v>
                </c:pt>
                <c:pt idx="226">
                  <c:v>2018-08-14</c:v>
                </c:pt>
                <c:pt idx="227">
                  <c:v>2018-08-15</c:v>
                </c:pt>
                <c:pt idx="228">
                  <c:v>2018-08-16</c:v>
                </c:pt>
                <c:pt idx="229">
                  <c:v>2018-08-17</c:v>
                </c:pt>
                <c:pt idx="230">
                  <c:v>2018-08-18</c:v>
                </c:pt>
                <c:pt idx="231">
                  <c:v>2018-08-19</c:v>
                </c:pt>
                <c:pt idx="232">
                  <c:v>2018-08-20</c:v>
                </c:pt>
                <c:pt idx="233">
                  <c:v>2018-08-21</c:v>
                </c:pt>
                <c:pt idx="234">
                  <c:v>2018-08-22</c:v>
                </c:pt>
                <c:pt idx="235">
                  <c:v>2018-08-23</c:v>
                </c:pt>
                <c:pt idx="236">
                  <c:v>2018-08-24</c:v>
                </c:pt>
                <c:pt idx="237">
                  <c:v>2018-08-25</c:v>
                </c:pt>
                <c:pt idx="238">
                  <c:v>2018-08-26</c:v>
                </c:pt>
                <c:pt idx="239">
                  <c:v>2018-08-27</c:v>
                </c:pt>
                <c:pt idx="240">
                  <c:v>2018-08-28</c:v>
                </c:pt>
                <c:pt idx="241">
                  <c:v>2018-08-29</c:v>
                </c:pt>
                <c:pt idx="242">
                  <c:v>2018-08-30</c:v>
                </c:pt>
                <c:pt idx="243">
                  <c:v>2018-08-31</c:v>
                </c:pt>
                <c:pt idx="244">
                  <c:v>2018-09-01</c:v>
                </c:pt>
                <c:pt idx="245">
                  <c:v>2018-09-02</c:v>
                </c:pt>
                <c:pt idx="246">
                  <c:v>2018-09-03</c:v>
                </c:pt>
                <c:pt idx="247">
                  <c:v>2018-09-04</c:v>
                </c:pt>
                <c:pt idx="248">
                  <c:v>2018-09-05</c:v>
                </c:pt>
                <c:pt idx="249">
                  <c:v>2018-09-06</c:v>
                </c:pt>
                <c:pt idx="250">
                  <c:v>2018-09-07</c:v>
                </c:pt>
                <c:pt idx="251">
                  <c:v>2018-09-08</c:v>
                </c:pt>
                <c:pt idx="252">
                  <c:v>2018-09-09</c:v>
                </c:pt>
                <c:pt idx="253">
                  <c:v>2018-09-10</c:v>
                </c:pt>
                <c:pt idx="254">
                  <c:v>2018-09-11</c:v>
                </c:pt>
                <c:pt idx="255">
                  <c:v>2018-09-12</c:v>
                </c:pt>
                <c:pt idx="256">
                  <c:v>2018-09-13</c:v>
                </c:pt>
                <c:pt idx="257">
                  <c:v>2018-09-14</c:v>
                </c:pt>
                <c:pt idx="258">
                  <c:v>2018-09-15</c:v>
                </c:pt>
                <c:pt idx="259">
                  <c:v>2018-09-16</c:v>
                </c:pt>
                <c:pt idx="260">
                  <c:v>2018-09-17</c:v>
                </c:pt>
                <c:pt idx="261">
                  <c:v>2018-09-18</c:v>
                </c:pt>
                <c:pt idx="262">
                  <c:v>2018-09-19</c:v>
                </c:pt>
                <c:pt idx="263">
                  <c:v>2018-09-20</c:v>
                </c:pt>
                <c:pt idx="264">
                  <c:v>2018-09-21</c:v>
                </c:pt>
                <c:pt idx="265">
                  <c:v>2018-09-22</c:v>
                </c:pt>
                <c:pt idx="266">
                  <c:v>2018-09-23</c:v>
                </c:pt>
                <c:pt idx="267">
                  <c:v>2018-09-24</c:v>
                </c:pt>
                <c:pt idx="268">
                  <c:v>2018-09-25</c:v>
                </c:pt>
                <c:pt idx="269">
                  <c:v>2018-09-26</c:v>
                </c:pt>
                <c:pt idx="270">
                  <c:v>2018-09-27</c:v>
                </c:pt>
                <c:pt idx="271">
                  <c:v>2018-09-28</c:v>
                </c:pt>
                <c:pt idx="272">
                  <c:v>2018-09-29</c:v>
                </c:pt>
                <c:pt idx="273">
                  <c:v>2018-09-30</c:v>
                </c:pt>
                <c:pt idx="274">
                  <c:v>2018-10-01</c:v>
                </c:pt>
                <c:pt idx="275">
                  <c:v>2018-10-02</c:v>
                </c:pt>
                <c:pt idx="276">
                  <c:v>2018-10-03</c:v>
                </c:pt>
                <c:pt idx="277">
                  <c:v>2018-10-04</c:v>
                </c:pt>
                <c:pt idx="278">
                  <c:v>2018-10-05</c:v>
                </c:pt>
                <c:pt idx="279">
                  <c:v>2018-10-06</c:v>
                </c:pt>
                <c:pt idx="280">
                  <c:v>2018-10-07</c:v>
                </c:pt>
                <c:pt idx="281">
                  <c:v>2018-10-08</c:v>
                </c:pt>
                <c:pt idx="282">
                  <c:v>2018-10-09</c:v>
                </c:pt>
                <c:pt idx="283">
                  <c:v>2018-10-10</c:v>
                </c:pt>
                <c:pt idx="284">
                  <c:v>2018-10-11</c:v>
                </c:pt>
                <c:pt idx="285">
                  <c:v>2018-10-12</c:v>
                </c:pt>
                <c:pt idx="286">
                  <c:v>2018-10-13</c:v>
                </c:pt>
                <c:pt idx="287">
                  <c:v>2018-10-14</c:v>
                </c:pt>
                <c:pt idx="288">
                  <c:v>2018-10-15</c:v>
                </c:pt>
                <c:pt idx="289">
                  <c:v>2018-10-16</c:v>
                </c:pt>
                <c:pt idx="290">
                  <c:v>2018-10-17</c:v>
                </c:pt>
                <c:pt idx="291">
                  <c:v>2018-10-18</c:v>
                </c:pt>
                <c:pt idx="292">
                  <c:v>2018-10-19</c:v>
                </c:pt>
                <c:pt idx="293">
                  <c:v>2018-10-20</c:v>
                </c:pt>
                <c:pt idx="294">
                  <c:v>2018-10-21</c:v>
                </c:pt>
                <c:pt idx="295">
                  <c:v>2018-10-22</c:v>
                </c:pt>
                <c:pt idx="296">
                  <c:v>2018-10-23</c:v>
                </c:pt>
                <c:pt idx="297">
                  <c:v>2018-10-24</c:v>
                </c:pt>
                <c:pt idx="298">
                  <c:v>2018-10-25</c:v>
                </c:pt>
                <c:pt idx="299">
                  <c:v>2018-10-26</c:v>
                </c:pt>
                <c:pt idx="300">
                  <c:v>2018-10-27</c:v>
                </c:pt>
                <c:pt idx="301">
                  <c:v>2018-10-28</c:v>
                </c:pt>
                <c:pt idx="302">
                  <c:v>2018-10-29</c:v>
                </c:pt>
                <c:pt idx="303">
                  <c:v>2018-10-30</c:v>
                </c:pt>
                <c:pt idx="304">
                  <c:v>2018-10-31</c:v>
                </c:pt>
                <c:pt idx="305">
                  <c:v>2018-11-01</c:v>
                </c:pt>
                <c:pt idx="306">
                  <c:v>2018-11-02</c:v>
                </c:pt>
                <c:pt idx="307">
                  <c:v>2018-11-03</c:v>
                </c:pt>
                <c:pt idx="308">
                  <c:v>2018-11-04</c:v>
                </c:pt>
                <c:pt idx="309">
                  <c:v>2018-11-05</c:v>
                </c:pt>
                <c:pt idx="310">
                  <c:v>2018-11-06</c:v>
                </c:pt>
                <c:pt idx="311">
                  <c:v>2018-11-07</c:v>
                </c:pt>
                <c:pt idx="312">
                  <c:v>2018-11-08</c:v>
                </c:pt>
                <c:pt idx="313">
                  <c:v>2018-11-09</c:v>
                </c:pt>
                <c:pt idx="314">
                  <c:v>2018-11-10</c:v>
                </c:pt>
                <c:pt idx="315">
                  <c:v>2018-11-11</c:v>
                </c:pt>
                <c:pt idx="316">
                  <c:v>2018-11-12</c:v>
                </c:pt>
                <c:pt idx="317">
                  <c:v>2018-11-13</c:v>
                </c:pt>
                <c:pt idx="318">
                  <c:v>2018-11-14</c:v>
                </c:pt>
                <c:pt idx="319">
                  <c:v>2018-11-15</c:v>
                </c:pt>
                <c:pt idx="320">
                  <c:v>2018-11-16</c:v>
                </c:pt>
                <c:pt idx="321">
                  <c:v>2018-11-17</c:v>
                </c:pt>
                <c:pt idx="322">
                  <c:v>2018-11-18</c:v>
                </c:pt>
                <c:pt idx="323">
                  <c:v>2018-11-19</c:v>
                </c:pt>
                <c:pt idx="324">
                  <c:v>2018-11-20</c:v>
                </c:pt>
                <c:pt idx="325">
                  <c:v>2018-11-21</c:v>
                </c:pt>
                <c:pt idx="326">
                  <c:v>2018-11-22</c:v>
                </c:pt>
                <c:pt idx="327">
                  <c:v>2018-11-23</c:v>
                </c:pt>
                <c:pt idx="328">
                  <c:v>2018-11-24</c:v>
                </c:pt>
                <c:pt idx="329">
                  <c:v>2018-11-25</c:v>
                </c:pt>
                <c:pt idx="330">
                  <c:v>2018-11-26</c:v>
                </c:pt>
                <c:pt idx="331">
                  <c:v>2018-11-27</c:v>
                </c:pt>
                <c:pt idx="332">
                  <c:v>2018-11-28</c:v>
                </c:pt>
                <c:pt idx="333">
                  <c:v>2018-11-29</c:v>
                </c:pt>
                <c:pt idx="334">
                  <c:v>2018-11-30</c:v>
                </c:pt>
                <c:pt idx="335">
                  <c:v>2018-12-01</c:v>
                </c:pt>
                <c:pt idx="336">
                  <c:v>2018-12-02</c:v>
                </c:pt>
                <c:pt idx="337">
                  <c:v>2018-12-03</c:v>
                </c:pt>
                <c:pt idx="338">
                  <c:v>2018-12-04</c:v>
                </c:pt>
                <c:pt idx="339">
                  <c:v>2018-12-05</c:v>
                </c:pt>
                <c:pt idx="340">
                  <c:v>2018-12-06</c:v>
                </c:pt>
                <c:pt idx="341">
                  <c:v>2018-12-07</c:v>
                </c:pt>
                <c:pt idx="342">
                  <c:v>2018-12-08</c:v>
                </c:pt>
                <c:pt idx="343">
                  <c:v>2018-12-09</c:v>
                </c:pt>
                <c:pt idx="344">
                  <c:v>2018-12-10</c:v>
                </c:pt>
                <c:pt idx="345">
                  <c:v>2018-12-11</c:v>
                </c:pt>
                <c:pt idx="346">
                  <c:v>2018-12-12</c:v>
                </c:pt>
                <c:pt idx="347">
                  <c:v>2018-12-13</c:v>
                </c:pt>
                <c:pt idx="348">
                  <c:v>2018-12-14</c:v>
                </c:pt>
                <c:pt idx="349">
                  <c:v>2018-12-15</c:v>
                </c:pt>
                <c:pt idx="350">
                  <c:v>2018-12-16</c:v>
                </c:pt>
                <c:pt idx="351">
                  <c:v>2018-12-17</c:v>
                </c:pt>
                <c:pt idx="352">
                  <c:v>2018-12-18</c:v>
                </c:pt>
                <c:pt idx="353">
                  <c:v>2018-12-19</c:v>
                </c:pt>
                <c:pt idx="354">
                  <c:v>2018-12-20</c:v>
                </c:pt>
                <c:pt idx="355">
                  <c:v>2018-12-21</c:v>
                </c:pt>
                <c:pt idx="356">
                  <c:v>2018-12-22</c:v>
                </c:pt>
                <c:pt idx="357">
                  <c:v>2018-12-23</c:v>
                </c:pt>
                <c:pt idx="358">
                  <c:v>2018-12-24</c:v>
                </c:pt>
                <c:pt idx="359">
                  <c:v>2018-12-25</c:v>
                </c:pt>
                <c:pt idx="360">
                  <c:v>2018-12-26</c:v>
                </c:pt>
                <c:pt idx="361">
                  <c:v>2018-12-27</c:v>
                </c:pt>
                <c:pt idx="362">
                  <c:v>2018-12-28</c:v>
                </c:pt>
                <c:pt idx="363">
                  <c:v>2018-12-29</c:v>
                </c:pt>
                <c:pt idx="364">
                  <c:v>2018-12-30</c:v>
                </c:pt>
                <c:pt idx="365">
                  <c:v>2018-12-31</c:v>
                </c:pt>
                <c:pt idx="366">
                  <c:v>2019-01-01</c:v>
                </c:pt>
                <c:pt idx="367">
                  <c:v>2019-01-02</c:v>
                </c:pt>
                <c:pt idx="368">
                  <c:v>2019-01-03</c:v>
                </c:pt>
                <c:pt idx="369">
                  <c:v>2019-01-04</c:v>
                </c:pt>
                <c:pt idx="370">
                  <c:v>2019-01-05</c:v>
                </c:pt>
                <c:pt idx="371">
                  <c:v>2019-01-06</c:v>
                </c:pt>
                <c:pt idx="372">
                  <c:v>2019-01-07</c:v>
                </c:pt>
                <c:pt idx="373">
                  <c:v>2019-01-08</c:v>
                </c:pt>
                <c:pt idx="374">
                  <c:v>2019-01-09</c:v>
                </c:pt>
                <c:pt idx="375">
                  <c:v>2019-01-10</c:v>
                </c:pt>
                <c:pt idx="376">
                  <c:v>2019-01-11</c:v>
                </c:pt>
                <c:pt idx="377">
                  <c:v>2019-01-12</c:v>
                </c:pt>
                <c:pt idx="378">
                  <c:v>2019-01-13</c:v>
                </c:pt>
                <c:pt idx="379">
                  <c:v>2019-01-14</c:v>
                </c:pt>
                <c:pt idx="380">
                  <c:v>2019-01-15</c:v>
                </c:pt>
                <c:pt idx="381">
                  <c:v>2019-01-16</c:v>
                </c:pt>
                <c:pt idx="382">
                  <c:v>2019-01-17</c:v>
                </c:pt>
                <c:pt idx="383">
                  <c:v>2019-01-18</c:v>
                </c:pt>
                <c:pt idx="384">
                  <c:v>2019-01-19</c:v>
                </c:pt>
                <c:pt idx="385">
                  <c:v>2019-01-20</c:v>
                </c:pt>
                <c:pt idx="386">
                  <c:v>2019-01-21</c:v>
                </c:pt>
                <c:pt idx="387">
                  <c:v>2019-01-22</c:v>
                </c:pt>
                <c:pt idx="388">
                  <c:v>2019-01-23</c:v>
                </c:pt>
                <c:pt idx="389">
                  <c:v>2019-01-24</c:v>
                </c:pt>
                <c:pt idx="390">
                  <c:v>2019-01-25</c:v>
                </c:pt>
                <c:pt idx="391">
                  <c:v>2019-01-26</c:v>
                </c:pt>
                <c:pt idx="392">
                  <c:v>2019-01-27</c:v>
                </c:pt>
                <c:pt idx="393">
                  <c:v>2019-01-28</c:v>
                </c:pt>
                <c:pt idx="394">
                  <c:v>2019-01-29</c:v>
                </c:pt>
                <c:pt idx="395">
                  <c:v>2019-01-30</c:v>
                </c:pt>
                <c:pt idx="396">
                  <c:v>2019-01-31</c:v>
                </c:pt>
                <c:pt idx="397">
                  <c:v>2019-02-01</c:v>
                </c:pt>
                <c:pt idx="398">
                  <c:v>2019-02-02</c:v>
                </c:pt>
                <c:pt idx="399">
                  <c:v>2019-02-03</c:v>
                </c:pt>
                <c:pt idx="400">
                  <c:v>2019-02-04</c:v>
                </c:pt>
                <c:pt idx="401">
                  <c:v>2019-02-05</c:v>
                </c:pt>
                <c:pt idx="402">
                  <c:v>2019-02-06</c:v>
                </c:pt>
                <c:pt idx="403">
                  <c:v>2019-02-07</c:v>
                </c:pt>
                <c:pt idx="404">
                  <c:v>2019-02-08</c:v>
                </c:pt>
                <c:pt idx="405">
                  <c:v>2019-02-09</c:v>
                </c:pt>
                <c:pt idx="406">
                  <c:v>2019-02-10</c:v>
                </c:pt>
                <c:pt idx="407">
                  <c:v>2019-02-11</c:v>
                </c:pt>
                <c:pt idx="408">
                  <c:v>2019-02-12</c:v>
                </c:pt>
                <c:pt idx="409">
                  <c:v>2019-02-13</c:v>
                </c:pt>
                <c:pt idx="410">
                  <c:v>2019-02-14</c:v>
                </c:pt>
                <c:pt idx="411">
                  <c:v>2019-02-15</c:v>
                </c:pt>
                <c:pt idx="412">
                  <c:v>2019-02-16</c:v>
                </c:pt>
                <c:pt idx="413">
                  <c:v>2019-02-17</c:v>
                </c:pt>
                <c:pt idx="414">
                  <c:v>2019-02-18</c:v>
                </c:pt>
                <c:pt idx="415">
                  <c:v>2019-02-19</c:v>
                </c:pt>
                <c:pt idx="416">
                  <c:v>2019-02-20</c:v>
                </c:pt>
                <c:pt idx="417">
                  <c:v>2019-02-21</c:v>
                </c:pt>
                <c:pt idx="418">
                  <c:v>2019-02-22</c:v>
                </c:pt>
                <c:pt idx="419">
                  <c:v>2019-02-23</c:v>
                </c:pt>
                <c:pt idx="420">
                  <c:v>2019-02-24</c:v>
                </c:pt>
                <c:pt idx="421">
                  <c:v>2019-02-25</c:v>
                </c:pt>
                <c:pt idx="422">
                  <c:v>2019-02-26</c:v>
                </c:pt>
                <c:pt idx="423">
                  <c:v>2019-02-27</c:v>
                </c:pt>
                <c:pt idx="424">
                  <c:v>2019-02-28</c:v>
                </c:pt>
                <c:pt idx="425">
                  <c:v>2019-03-01</c:v>
                </c:pt>
                <c:pt idx="426">
                  <c:v>2019-03-02</c:v>
                </c:pt>
                <c:pt idx="427">
                  <c:v>2019-03-03</c:v>
                </c:pt>
                <c:pt idx="428">
                  <c:v>2019-03-04</c:v>
                </c:pt>
                <c:pt idx="429">
                  <c:v>2019-03-05</c:v>
                </c:pt>
                <c:pt idx="430">
                  <c:v>2019-03-06</c:v>
                </c:pt>
                <c:pt idx="431">
                  <c:v>2019-03-07</c:v>
                </c:pt>
                <c:pt idx="432">
                  <c:v>2019-03-08</c:v>
                </c:pt>
                <c:pt idx="433">
                  <c:v>2019-03-09</c:v>
                </c:pt>
                <c:pt idx="434">
                  <c:v>2019-03-10</c:v>
                </c:pt>
                <c:pt idx="435">
                  <c:v>2019-03-11</c:v>
                </c:pt>
                <c:pt idx="436">
                  <c:v>2019-03-12</c:v>
                </c:pt>
                <c:pt idx="437">
                  <c:v>2019-03-13</c:v>
                </c:pt>
                <c:pt idx="438">
                  <c:v>2019-03-14</c:v>
                </c:pt>
                <c:pt idx="439">
                  <c:v>2019-03-15</c:v>
                </c:pt>
                <c:pt idx="440">
                  <c:v>2019-03-16</c:v>
                </c:pt>
                <c:pt idx="441">
                  <c:v>2019-03-17</c:v>
                </c:pt>
                <c:pt idx="442">
                  <c:v>2019-03-18</c:v>
                </c:pt>
                <c:pt idx="443">
                  <c:v>2019-03-19</c:v>
                </c:pt>
                <c:pt idx="444">
                  <c:v>2019-03-20</c:v>
                </c:pt>
                <c:pt idx="445">
                  <c:v>2019-03-21</c:v>
                </c:pt>
                <c:pt idx="446">
                  <c:v>2019-03-22</c:v>
                </c:pt>
                <c:pt idx="447">
                  <c:v>2019-03-23</c:v>
                </c:pt>
                <c:pt idx="448">
                  <c:v>2019-03-24</c:v>
                </c:pt>
                <c:pt idx="449">
                  <c:v>2019-03-25</c:v>
                </c:pt>
                <c:pt idx="450">
                  <c:v>2019-03-26</c:v>
                </c:pt>
                <c:pt idx="451">
                  <c:v>2019-03-27</c:v>
                </c:pt>
                <c:pt idx="452">
                  <c:v>2019-03-28</c:v>
                </c:pt>
                <c:pt idx="453">
                  <c:v>2019-03-29</c:v>
                </c:pt>
                <c:pt idx="454">
                  <c:v>2019-03-30</c:v>
                </c:pt>
                <c:pt idx="455">
                  <c:v>2019-03-31</c:v>
                </c:pt>
                <c:pt idx="456">
                  <c:v>2019-04-01</c:v>
                </c:pt>
                <c:pt idx="457">
                  <c:v>2019-04-02</c:v>
                </c:pt>
                <c:pt idx="458">
                  <c:v>2019-04-03</c:v>
                </c:pt>
                <c:pt idx="459">
                  <c:v>2019-04-04</c:v>
                </c:pt>
                <c:pt idx="460">
                  <c:v>2019-04-05</c:v>
                </c:pt>
                <c:pt idx="461">
                  <c:v>2019-04-06</c:v>
                </c:pt>
                <c:pt idx="462">
                  <c:v>2019-04-07</c:v>
                </c:pt>
                <c:pt idx="463">
                  <c:v>2019-04-08</c:v>
                </c:pt>
                <c:pt idx="464">
                  <c:v>2019-04-09</c:v>
                </c:pt>
                <c:pt idx="465">
                  <c:v>2019-04-10</c:v>
                </c:pt>
                <c:pt idx="466">
                  <c:v>2019-04-11</c:v>
                </c:pt>
                <c:pt idx="467">
                  <c:v>2019-04-12</c:v>
                </c:pt>
                <c:pt idx="468">
                  <c:v>2019-04-13</c:v>
                </c:pt>
                <c:pt idx="469">
                  <c:v>2019-04-14</c:v>
                </c:pt>
                <c:pt idx="470">
                  <c:v>2019-04-15</c:v>
                </c:pt>
                <c:pt idx="471">
                  <c:v>2019-04-16</c:v>
                </c:pt>
                <c:pt idx="472">
                  <c:v>2019-04-17</c:v>
                </c:pt>
                <c:pt idx="473">
                  <c:v>2019-04-18</c:v>
                </c:pt>
                <c:pt idx="474">
                  <c:v>2019-04-19</c:v>
                </c:pt>
                <c:pt idx="475">
                  <c:v>2019-04-20</c:v>
                </c:pt>
                <c:pt idx="476">
                  <c:v>2019-04-21</c:v>
                </c:pt>
                <c:pt idx="477">
                  <c:v>2019-04-22</c:v>
                </c:pt>
                <c:pt idx="478">
                  <c:v>2019-04-23</c:v>
                </c:pt>
                <c:pt idx="479">
                  <c:v>2019-04-24</c:v>
                </c:pt>
                <c:pt idx="480">
                  <c:v>2019-04-25</c:v>
                </c:pt>
                <c:pt idx="481">
                  <c:v>2019-04-26</c:v>
                </c:pt>
                <c:pt idx="482">
                  <c:v>2019-04-27</c:v>
                </c:pt>
                <c:pt idx="483">
                  <c:v>2019-04-28</c:v>
                </c:pt>
                <c:pt idx="484">
                  <c:v>2019-04-29</c:v>
                </c:pt>
                <c:pt idx="485">
                  <c:v>2019-04-30</c:v>
                </c:pt>
                <c:pt idx="486">
                  <c:v>2019-05-01</c:v>
                </c:pt>
                <c:pt idx="487">
                  <c:v>2019-05-02</c:v>
                </c:pt>
                <c:pt idx="488">
                  <c:v>2019-05-03</c:v>
                </c:pt>
                <c:pt idx="489">
                  <c:v>2019-05-04</c:v>
                </c:pt>
                <c:pt idx="490">
                  <c:v>2019-05-05</c:v>
                </c:pt>
                <c:pt idx="491">
                  <c:v>2019-05-06</c:v>
                </c:pt>
                <c:pt idx="492">
                  <c:v>2019-05-07</c:v>
                </c:pt>
                <c:pt idx="493">
                  <c:v>2019-05-08</c:v>
                </c:pt>
                <c:pt idx="494">
                  <c:v>2019-05-09</c:v>
                </c:pt>
                <c:pt idx="495">
                  <c:v>2019-05-10</c:v>
                </c:pt>
                <c:pt idx="496">
                  <c:v>2019-05-11</c:v>
                </c:pt>
                <c:pt idx="497">
                  <c:v>2019-05-12</c:v>
                </c:pt>
                <c:pt idx="498">
                  <c:v>2019-05-13</c:v>
                </c:pt>
                <c:pt idx="499">
                  <c:v>2019-05-14</c:v>
                </c:pt>
                <c:pt idx="500">
                  <c:v>2019-05-15</c:v>
                </c:pt>
                <c:pt idx="501">
                  <c:v>2019-05-16</c:v>
                </c:pt>
                <c:pt idx="502">
                  <c:v>2019-05-17</c:v>
                </c:pt>
                <c:pt idx="503">
                  <c:v>2019-05-18</c:v>
                </c:pt>
                <c:pt idx="504">
                  <c:v>2019-05-19</c:v>
                </c:pt>
                <c:pt idx="505">
                  <c:v>2019-05-20</c:v>
                </c:pt>
                <c:pt idx="506">
                  <c:v>2019-05-21</c:v>
                </c:pt>
                <c:pt idx="507">
                  <c:v>2019-05-22</c:v>
                </c:pt>
                <c:pt idx="508">
                  <c:v>2019-05-23</c:v>
                </c:pt>
                <c:pt idx="509">
                  <c:v>2019-05-24</c:v>
                </c:pt>
                <c:pt idx="510">
                  <c:v>2019-05-25</c:v>
                </c:pt>
                <c:pt idx="511">
                  <c:v>2019-05-26</c:v>
                </c:pt>
                <c:pt idx="512">
                  <c:v>2019-05-27</c:v>
                </c:pt>
                <c:pt idx="513">
                  <c:v>2019-05-28</c:v>
                </c:pt>
                <c:pt idx="514">
                  <c:v>2019-05-29</c:v>
                </c:pt>
                <c:pt idx="515">
                  <c:v>2019-05-30</c:v>
                </c:pt>
                <c:pt idx="516">
                  <c:v>2019-05-31</c:v>
                </c:pt>
                <c:pt idx="517">
                  <c:v>2019-06-01</c:v>
                </c:pt>
                <c:pt idx="518">
                  <c:v>2019-06-02</c:v>
                </c:pt>
                <c:pt idx="519">
                  <c:v>2019-06-03</c:v>
                </c:pt>
                <c:pt idx="520">
                  <c:v>2019-06-04</c:v>
                </c:pt>
                <c:pt idx="521">
                  <c:v>2019-06-05</c:v>
                </c:pt>
                <c:pt idx="522">
                  <c:v>2019-06-06</c:v>
                </c:pt>
                <c:pt idx="523">
                  <c:v>2019-06-07</c:v>
                </c:pt>
                <c:pt idx="524">
                  <c:v>2019-06-08</c:v>
                </c:pt>
                <c:pt idx="525">
                  <c:v>2019-06-09</c:v>
                </c:pt>
                <c:pt idx="526">
                  <c:v>2019-06-10</c:v>
                </c:pt>
                <c:pt idx="527">
                  <c:v>2019-06-11</c:v>
                </c:pt>
                <c:pt idx="528">
                  <c:v>2019-06-12</c:v>
                </c:pt>
                <c:pt idx="529">
                  <c:v>2019-06-13</c:v>
                </c:pt>
                <c:pt idx="530">
                  <c:v>2019-06-14</c:v>
                </c:pt>
                <c:pt idx="531">
                  <c:v>2019-06-15</c:v>
                </c:pt>
                <c:pt idx="532">
                  <c:v>2019-06-16</c:v>
                </c:pt>
                <c:pt idx="533">
                  <c:v>2019-06-17</c:v>
                </c:pt>
                <c:pt idx="534">
                  <c:v>2019-06-18</c:v>
                </c:pt>
                <c:pt idx="535">
                  <c:v>2019-06-19</c:v>
                </c:pt>
                <c:pt idx="536">
                  <c:v>2019-06-20</c:v>
                </c:pt>
                <c:pt idx="537">
                  <c:v>2019-06-21</c:v>
                </c:pt>
                <c:pt idx="538">
                  <c:v>2019-06-22</c:v>
                </c:pt>
                <c:pt idx="539">
                  <c:v>2019-06-23</c:v>
                </c:pt>
                <c:pt idx="540">
                  <c:v>2019-06-24</c:v>
                </c:pt>
                <c:pt idx="541">
                  <c:v>2019-06-25</c:v>
                </c:pt>
                <c:pt idx="542">
                  <c:v>2019-06-26</c:v>
                </c:pt>
                <c:pt idx="543">
                  <c:v>2019-06-27</c:v>
                </c:pt>
                <c:pt idx="544">
                  <c:v>2019-06-28</c:v>
                </c:pt>
                <c:pt idx="545">
                  <c:v>2019-06-29</c:v>
                </c:pt>
                <c:pt idx="546">
                  <c:v>2019-06-30</c:v>
                </c:pt>
                <c:pt idx="547">
                  <c:v>2019-07-01</c:v>
                </c:pt>
                <c:pt idx="548">
                  <c:v>2019-07-02</c:v>
                </c:pt>
                <c:pt idx="549">
                  <c:v>2019-07-03</c:v>
                </c:pt>
                <c:pt idx="550">
                  <c:v>2019-07-04</c:v>
                </c:pt>
                <c:pt idx="551">
                  <c:v>2019-07-05</c:v>
                </c:pt>
                <c:pt idx="552">
                  <c:v>2019-07-06</c:v>
                </c:pt>
                <c:pt idx="553">
                  <c:v>2019-07-07</c:v>
                </c:pt>
                <c:pt idx="554">
                  <c:v>2019-07-08</c:v>
                </c:pt>
                <c:pt idx="555">
                  <c:v>2019-07-09</c:v>
                </c:pt>
                <c:pt idx="556">
                  <c:v>2019-07-10</c:v>
                </c:pt>
                <c:pt idx="557">
                  <c:v>2019-07-11</c:v>
                </c:pt>
                <c:pt idx="558">
                  <c:v>2019-07-12</c:v>
                </c:pt>
                <c:pt idx="559">
                  <c:v>2019-07-13</c:v>
                </c:pt>
                <c:pt idx="560">
                  <c:v>2019-07-14</c:v>
                </c:pt>
                <c:pt idx="561">
                  <c:v>2019-07-15</c:v>
                </c:pt>
                <c:pt idx="562">
                  <c:v>2019-07-16</c:v>
                </c:pt>
                <c:pt idx="563">
                  <c:v>2019-07-17</c:v>
                </c:pt>
                <c:pt idx="564">
                  <c:v>2019-07-18</c:v>
                </c:pt>
                <c:pt idx="565">
                  <c:v>2019-07-19</c:v>
                </c:pt>
                <c:pt idx="566">
                  <c:v>2019-07-20</c:v>
                </c:pt>
                <c:pt idx="567">
                  <c:v>2019-07-21</c:v>
                </c:pt>
                <c:pt idx="568">
                  <c:v>2019-07-22</c:v>
                </c:pt>
                <c:pt idx="569">
                  <c:v>2019-07-23</c:v>
                </c:pt>
                <c:pt idx="570">
                  <c:v>2019-07-24</c:v>
                </c:pt>
                <c:pt idx="571">
                  <c:v>2019-07-25</c:v>
                </c:pt>
                <c:pt idx="572">
                  <c:v>2019-07-26</c:v>
                </c:pt>
                <c:pt idx="573">
                  <c:v>2019-07-27</c:v>
                </c:pt>
                <c:pt idx="574">
                  <c:v>2019-07-28</c:v>
                </c:pt>
                <c:pt idx="575">
                  <c:v>2019-07-29</c:v>
                </c:pt>
                <c:pt idx="576">
                  <c:v>2019-07-30</c:v>
                </c:pt>
                <c:pt idx="577">
                  <c:v>2019-07-31</c:v>
                </c:pt>
                <c:pt idx="578">
                  <c:v>2019-08-01</c:v>
                </c:pt>
                <c:pt idx="579">
                  <c:v>2019-08-02</c:v>
                </c:pt>
                <c:pt idx="580">
                  <c:v>2019-08-03</c:v>
                </c:pt>
                <c:pt idx="581">
                  <c:v>2019-08-04</c:v>
                </c:pt>
                <c:pt idx="582">
                  <c:v>2019-08-05</c:v>
                </c:pt>
                <c:pt idx="583">
                  <c:v>2019-08-06</c:v>
                </c:pt>
                <c:pt idx="584">
                  <c:v>2019-08-07</c:v>
                </c:pt>
                <c:pt idx="585">
                  <c:v>2019-08-08</c:v>
                </c:pt>
                <c:pt idx="586">
                  <c:v>2019-08-09</c:v>
                </c:pt>
                <c:pt idx="587">
                  <c:v>2019-08-10</c:v>
                </c:pt>
                <c:pt idx="588">
                  <c:v>2019-08-11</c:v>
                </c:pt>
                <c:pt idx="589">
                  <c:v>2019-08-12</c:v>
                </c:pt>
                <c:pt idx="590">
                  <c:v>2019-08-13</c:v>
                </c:pt>
                <c:pt idx="591">
                  <c:v>2019-08-14</c:v>
                </c:pt>
                <c:pt idx="592">
                  <c:v>2019-08-15</c:v>
                </c:pt>
                <c:pt idx="593">
                  <c:v>2019-08-16</c:v>
                </c:pt>
                <c:pt idx="594">
                  <c:v>2019-08-17</c:v>
                </c:pt>
                <c:pt idx="595">
                  <c:v>2019-08-18</c:v>
                </c:pt>
                <c:pt idx="596">
                  <c:v>2019-08-19</c:v>
                </c:pt>
                <c:pt idx="597">
                  <c:v>2019-08-20</c:v>
                </c:pt>
                <c:pt idx="598">
                  <c:v>2019-08-21</c:v>
                </c:pt>
                <c:pt idx="599">
                  <c:v>2019-08-22</c:v>
                </c:pt>
                <c:pt idx="600">
                  <c:v>2019-08-23</c:v>
                </c:pt>
                <c:pt idx="601">
                  <c:v>2019-08-24</c:v>
                </c:pt>
                <c:pt idx="602">
                  <c:v>2019-08-25</c:v>
                </c:pt>
                <c:pt idx="603">
                  <c:v>2019-08-26</c:v>
                </c:pt>
                <c:pt idx="604">
                  <c:v>2019-08-27</c:v>
                </c:pt>
                <c:pt idx="605">
                  <c:v>2019-08-28</c:v>
                </c:pt>
                <c:pt idx="606">
                  <c:v>2019-08-29</c:v>
                </c:pt>
                <c:pt idx="607">
                  <c:v>2019-08-30</c:v>
                </c:pt>
                <c:pt idx="608">
                  <c:v>2019-08-31</c:v>
                </c:pt>
                <c:pt idx="609">
                  <c:v>2019-09-01</c:v>
                </c:pt>
                <c:pt idx="610">
                  <c:v>2019-09-02</c:v>
                </c:pt>
                <c:pt idx="611">
                  <c:v>2019-09-03</c:v>
                </c:pt>
                <c:pt idx="612">
                  <c:v>2019-09-04</c:v>
                </c:pt>
                <c:pt idx="613">
                  <c:v>2019-09-05</c:v>
                </c:pt>
                <c:pt idx="614">
                  <c:v>2019-09-06</c:v>
                </c:pt>
                <c:pt idx="615">
                  <c:v>2019-09-07</c:v>
                </c:pt>
                <c:pt idx="616">
                  <c:v>2019-09-08</c:v>
                </c:pt>
                <c:pt idx="617">
                  <c:v>2019-09-09</c:v>
                </c:pt>
                <c:pt idx="618">
                  <c:v>2019-09-10</c:v>
                </c:pt>
                <c:pt idx="619">
                  <c:v>2019-09-11</c:v>
                </c:pt>
                <c:pt idx="620">
                  <c:v>2019-09-12</c:v>
                </c:pt>
                <c:pt idx="621">
                  <c:v>2019-09-13</c:v>
                </c:pt>
                <c:pt idx="622">
                  <c:v>2019-09-14</c:v>
                </c:pt>
                <c:pt idx="623">
                  <c:v>2019-09-15</c:v>
                </c:pt>
                <c:pt idx="624">
                  <c:v>2019-09-16</c:v>
                </c:pt>
                <c:pt idx="625">
                  <c:v>2019-09-17</c:v>
                </c:pt>
                <c:pt idx="626">
                  <c:v>2019-09-18</c:v>
                </c:pt>
                <c:pt idx="627">
                  <c:v>2019-09-19</c:v>
                </c:pt>
                <c:pt idx="628">
                  <c:v>2019-09-20</c:v>
                </c:pt>
                <c:pt idx="629">
                  <c:v>2019-09-21</c:v>
                </c:pt>
                <c:pt idx="630">
                  <c:v>2019-09-22</c:v>
                </c:pt>
                <c:pt idx="631">
                  <c:v>2019-09-23</c:v>
                </c:pt>
                <c:pt idx="632">
                  <c:v>2019-09-24</c:v>
                </c:pt>
                <c:pt idx="633">
                  <c:v>2019-09-25</c:v>
                </c:pt>
                <c:pt idx="634">
                  <c:v>2019-09-26</c:v>
                </c:pt>
                <c:pt idx="635">
                  <c:v>2019-09-27</c:v>
                </c:pt>
                <c:pt idx="636">
                  <c:v>2019-09-28</c:v>
                </c:pt>
                <c:pt idx="637">
                  <c:v>2019-09-29</c:v>
                </c:pt>
                <c:pt idx="638">
                  <c:v>2019-09-30</c:v>
                </c:pt>
                <c:pt idx="639">
                  <c:v>2019-10-01</c:v>
                </c:pt>
                <c:pt idx="640">
                  <c:v>2019-10-02</c:v>
                </c:pt>
                <c:pt idx="641">
                  <c:v>2019-10-03</c:v>
                </c:pt>
                <c:pt idx="642">
                  <c:v>2019-10-04</c:v>
                </c:pt>
                <c:pt idx="643">
                  <c:v>2019-10-05</c:v>
                </c:pt>
                <c:pt idx="644">
                  <c:v>2019-10-06</c:v>
                </c:pt>
                <c:pt idx="645">
                  <c:v>2019-10-07</c:v>
                </c:pt>
                <c:pt idx="646">
                  <c:v>2019-10-08</c:v>
                </c:pt>
                <c:pt idx="647">
                  <c:v>2019-10-09</c:v>
                </c:pt>
                <c:pt idx="648">
                  <c:v>2019-10-10</c:v>
                </c:pt>
                <c:pt idx="649">
                  <c:v>2019-10-11</c:v>
                </c:pt>
                <c:pt idx="650">
                  <c:v>2019-10-12</c:v>
                </c:pt>
                <c:pt idx="651">
                  <c:v>2019-10-13</c:v>
                </c:pt>
                <c:pt idx="652">
                  <c:v>2019-10-14</c:v>
                </c:pt>
                <c:pt idx="653">
                  <c:v>2019-10-15</c:v>
                </c:pt>
                <c:pt idx="654">
                  <c:v>2019-10-16</c:v>
                </c:pt>
                <c:pt idx="655">
                  <c:v>2019-10-17</c:v>
                </c:pt>
                <c:pt idx="656">
                  <c:v>2019-10-18</c:v>
                </c:pt>
                <c:pt idx="657">
                  <c:v>2019-10-19</c:v>
                </c:pt>
                <c:pt idx="658">
                  <c:v>2019-10-20</c:v>
                </c:pt>
                <c:pt idx="659">
                  <c:v>2019-10-21</c:v>
                </c:pt>
                <c:pt idx="660">
                  <c:v>2019-10-22</c:v>
                </c:pt>
                <c:pt idx="661">
                  <c:v>2019-10-23</c:v>
                </c:pt>
                <c:pt idx="662">
                  <c:v>2019-10-24</c:v>
                </c:pt>
                <c:pt idx="663">
                  <c:v>2019-10-25</c:v>
                </c:pt>
                <c:pt idx="664">
                  <c:v>2019-10-26</c:v>
                </c:pt>
                <c:pt idx="665">
                  <c:v>2019-10-27</c:v>
                </c:pt>
                <c:pt idx="666">
                  <c:v>2019-10-28</c:v>
                </c:pt>
                <c:pt idx="667">
                  <c:v>2019-10-29</c:v>
                </c:pt>
                <c:pt idx="668">
                  <c:v>2019-10-30</c:v>
                </c:pt>
                <c:pt idx="669">
                  <c:v>2019-10-31</c:v>
                </c:pt>
                <c:pt idx="670">
                  <c:v>2019-11-01</c:v>
                </c:pt>
                <c:pt idx="671">
                  <c:v>2019-11-02</c:v>
                </c:pt>
                <c:pt idx="672">
                  <c:v>2019-11-03</c:v>
                </c:pt>
                <c:pt idx="673">
                  <c:v>2019-11-04</c:v>
                </c:pt>
                <c:pt idx="674">
                  <c:v>2019-11-05</c:v>
                </c:pt>
                <c:pt idx="675">
                  <c:v>2019-11-06</c:v>
                </c:pt>
                <c:pt idx="676">
                  <c:v>2019-11-07</c:v>
                </c:pt>
                <c:pt idx="677">
                  <c:v>2019-11-08</c:v>
                </c:pt>
                <c:pt idx="678">
                  <c:v>2019-11-09</c:v>
                </c:pt>
                <c:pt idx="679">
                  <c:v>2019-11-10</c:v>
                </c:pt>
                <c:pt idx="680">
                  <c:v>2019-11-11</c:v>
                </c:pt>
                <c:pt idx="681">
                  <c:v>2019-11-12</c:v>
                </c:pt>
                <c:pt idx="682">
                  <c:v>2019-11-13</c:v>
                </c:pt>
                <c:pt idx="683">
                  <c:v>2019-11-14</c:v>
                </c:pt>
                <c:pt idx="684">
                  <c:v>2019-11-15</c:v>
                </c:pt>
                <c:pt idx="685">
                  <c:v>2019-11-16</c:v>
                </c:pt>
                <c:pt idx="686">
                  <c:v>2019-11-17</c:v>
                </c:pt>
                <c:pt idx="687">
                  <c:v>2019-11-18</c:v>
                </c:pt>
                <c:pt idx="688">
                  <c:v>2019-11-19</c:v>
                </c:pt>
                <c:pt idx="689">
                  <c:v>2019-11-20</c:v>
                </c:pt>
                <c:pt idx="690">
                  <c:v>2019-11-21</c:v>
                </c:pt>
                <c:pt idx="691">
                  <c:v>2019-11-22</c:v>
                </c:pt>
                <c:pt idx="692">
                  <c:v>2019-11-23</c:v>
                </c:pt>
                <c:pt idx="693">
                  <c:v>2019-11-24</c:v>
                </c:pt>
                <c:pt idx="694">
                  <c:v>2019-11-25</c:v>
                </c:pt>
                <c:pt idx="695">
                  <c:v>2019-11-26</c:v>
                </c:pt>
                <c:pt idx="696">
                  <c:v>2019-11-27</c:v>
                </c:pt>
                <c:pt idx="697">
                  <c:v>2019-11-28</c:v>
                </c:pt>
                <c:pt idx="698">
                  <c:v>2019-11-29</c:v>
                </c:pt>
                <c:pt idx="699">
                  <c:v>2019-11-30</c:v>
                </c:pt>
                <c:pt idx="700">
                  <c:v>2019-12-01</c:v>
                </c:pt>
                <c:pt idx="701">
                  <c:v>2019-12-02</c:v>
                </c:pt>
                <c:pt idx="702">
                  <c:v>2019-12-03</c:v>
                </c:pt>
                <c:pt idx="703">
                  <c:v>2019-12-04</c:v>
                </c:pt>
                <c:pt idx="704">
                  <c:v>2019-12-05</c:v>
                </c:pt>
                <c:pt idx="705">
                  <c:v>2019-12-06</c:v>
                </c:pt>
                <c:pt idx="706">
                  <c:v>2019-12-07</c:v>
                </c:pt>
                <c:pt idx="707">
                  <c:v>2019-12-08</c:v>
                </c:pt>
                <c:pt idx="708">
                  <c:v>2019-12-09</c:v>
                </c:pt>
                <c:pt idx="709">
                  <c:v>2019-12-10</c:v>
                </c:pt>
                <c:pt idx="710">
                  <c:v>2019-12-11</c:v>
                </c:pt>
                <c:pt idx="711">
                  <c:v>2019-12-12</c:v>
                </c:pt>
                <c:pt idx="712">
                  <c:v>2019-12-13</c:v>
                </c:pt>
                <c:pt idx="713">
                  <c:v>2019-12-14</c:v>
                </c:pt>
                <c:pt idx="714">
                  <c:v>2019-12-15</c:v>
                </c:pt>
                <c:pt idx="715">
                  <c:v>2019-12-16</c:v>
                </c:pt>
                <c:pt idx="716">
                  <c:v>2019-12-17</c:v>
                </c:pt>
                <c:pt idx="717">
                  <c:v>2019-12-18</c:v>
                </c:pt>
                <c:pt idx="718">
                  <c:v>2019-12-19</c:v>
                </c:pt>
                <c:pt idx="719">
                  <c:v>2019-12-20</c:v>
                </c:pt>
                <c:pt idx="720">
                  <c:v>2019-12-21</c:v>
                </c:pt>
                <c:pt idx="721">
                  <c:v>2019-12-22</c:v>
                </c:pt>
                <c:pt idx="722">
                  <c:v>2019-12-23</c:v>
                </c:pt>
                <c:pt idx="723">
                  <c:v>2019-12-24</c:v>
                </c:pt>
                <c:pt idx="724">
                  <c:v>2019-12-25</c:v>
                </c:pt>
                <c:pt idx="725">
                  <c:v>2019-12-26</c:v>
                </c:pt>
                <c:pt idx="726">
                  <c:v>2019-12-27</c:v>
                </c:pt>
                <c:pt idx="727">
                  <c:v>2019-12-28</c:v>
                </c:pt>
                <c:pt idx="728">
                  <c:v>2019-12-29</c:v>
                </c:pt>
                <c:pt idx="729">
                  <c:v>2019-12-30</c:v>
                </c:pt>
                <c:pt idx="730">
                  <c:v>2019-12-31</c:v>
                </c:pt>
                <c:pt idx="731">
                  <c:v>2020-01-01</c:v>
                </c:pt>
                <c:pt idx="732">
                  <c:v>2020-01-02</c:v>
                </c:pt>
                <c:pt idx="733">
                  <c:v>2020-01-03</c:v>
                </c:pt>
                <c:pt idx="734">
                  <c:v>2020-01-04</c:v>
                </c:pt>
                <c:pt idx="735">
                  <c:v>2020-01-05</c:v>
                </c:pt>
                <c:pt idx="736">
                  <c:v>2020-01-06</c:v>
                </c:pt>
                <c:pt idx="737">
                  <c:v>2020-01-07</c:v>
                </c:pt>
                <c:pt idx="738">
                  <c:v>2020-01-08</c:v>
                </c:pt>
                <c:pt idx="739">
                  <c:v>2020-01-09</c:v>
                </c:pt>
                <c:pt idx="740">
                  <c:v>2020-01-10</c:v>
                </c:pt>
                <c:pt idx="741">
                  <c:v>2020-01-11</c:v>
                </c:pt>
                <c:pt idx="742">
                  <c:v>2020-01-12</c:v>
                </c:pt>
                <c:pt idx="743">
                  <c:v>2020-01-13</c:v>
                </c:pt>
                <c:pt idx="744">
                  <c:v>2020-01-14</c:v>
                </c:pt>
                <c:pt idx="745">
                  <c:v>2020-01-15</c:v>
                </c:pt>
                <c:pt idx="746">
                  <c:v>2020-01-16</c:v>
                </c:pt>
                <c:pt idx="747">
                  <c:v>2020-01-17</c:v>
                </c:pt>
                <c:pt idx="748">
                  <c:v>2020-01-18</c:v>
                </c:pt>
                <c:pt idx="749">
                  <c:v>2020-01-19</c:v>
                </c:pt>
                <c:pt idx="750">
                  <c:v>2020-01-20</c:v>
                </c:pt>
                <c:pt idx="751">
                  <c:v>2020-01-21</c:v>
                </c:pt>
                <c:pt idx="752">
                  <c:v>2020-01-22</c:v>
                </c:pt>
                <c:pt idx="753">
                  <c:v>2020-01-23</c:v>
                </c:pt>
                <c:pt idx="754">
                  <c:v>2020-01-24</c:v>
                </c:pt>
                <c:pt idx="755">
                  <c:v>2020-01-25</c:v>
                </c:pt>
                <c:pt idx="756">
                  <c:v>2020-01-26</c:v>
                </c:pt>
                <c:pt idx="757">
                  <c:v>2020-01-27</c:v>
                </c:pt>
                <c:pt idx="758">
                  <c:v>2020-01-28</c:v>
                </c:pt>
                <c:pt idx="759">
                  <c:v>2020-01-29</c:v>
                </c:pt>
                <c:pt idx="760">
                  <c:v>2020-01-30</c:v>
                </c:pt>
                <c:pt idx="761">
                  <c:v>2020-01-31</c:v>
                </c:pt>
                <c:pt idx="762">
                  <c:v>2020-02-01</c:v>
                </c:pt>
                <c:pt idx="763">
                  <c:v>2020-02-02</c:v>
                </c:pt>
                <c:pt idx="764">
                  <c:v>2020-02-03</c:v>
                </c:pt>
                <c:pt idx="765">
                  <c:v>2020-02-04</c:v>
                </c:pt>
                <c:pt idx="766">
                  <c:v>2020-02-05</c:v>
                </c:pt>
                <c:pt idx="767">
                  <c:v>2020-02-06</c:v>
                </c:pt>
                <c:pt idx="768">
                  <c:v>2020-02-07</c:v>
                </c:pt>
                <c:pt idx="769">
                  <c:v>2020-02-08</c:v>
                </c:pt>
                <c:pt idx="770">
                  <c:v>2020-02-09</c:v>
                </c:pt>
                <c:pt idx="771">
                  <c:v>2020-02-10</c:v>
                </c:pt>
                <c:pt idx="772">
                  <c:v>2020-02-11</c:v>
                </c:pt>
                <c:pt idx="773">
                  <c:v>2020-02-12</c:v>
                </c:pt>
                <c:pt idx="774">
                  <c:v>2020-02-13</c:v>
                </c:pt>
                <c:pt idx="775">
                  <c:v>2020-02-14</c:v>
                </c:pt>
                <c:pt idx="776">
                  <c:v>2020-02-15</c:v>
                </c:pt>
                <c:pt idx="777">
                  <c:v>2020-02-16</c:v>
                </c:pt>
                <c:pt idx="778">
                  <c:v>2020-02-17</c:v>
                </c:pt>
                <c:pt idx="779">
                  <c:v>2020-02-18</c:v>
                </c:pt>
                <c:pt idx="780">
                  <c:v>2020-02-19</c:v>
                </c:pt>
                <c:pt idx="781">
                  <c:v>2020-02-20</c:v>
                </c:pt>
                <c:pt idx="782">
                  <c:v>2020-02-21</c:v>
                </c:pt>
                <c:pt idx="783">
                  <c:v>2020-02-22</c:v>
                </c:pt>
                <c:pt idx="784">
                  <c:v>2020-02-23</c:v>
                </c:pt>
                <c:pt idx="785">
                  <c:v>2020-02-24</c:v>
                </c:pt>
                <c:pt idx="786">
                  <c:v>2020-02-25</c:v>
                </c:pt>
                <c:pt idx="787">
                  <c:v>2020-02-26</c:v>
                </c:pt>
                <c:pt idx="788">
                  <c:v>2020-02-27</c:v>
                </c:pt>
                <c:pt idx="789">
                  <c:v>2020-02-28</c:v>
                </c:pt>
                <c:pt idx="790">
                  <c:v>2020-02-29</c:v>
                </c:pt>
                <c:pt idx="791">
                  <c:v>2020-03-01</c:v>
                </c:pt>
                <c:pt idx="792">
                  <c:v>2020-03-02</c:v>
                </c:pt>
                <c:pt idx="793">
                  <c:v>2020-03-03</c:v>
                </c:pt>
                <c:pt idx="794">
                  <c:v>2020-03-04</c:v>
                </c:pt>
                <c:pt idx="795">
                  <c:v>2020-03-05</c:v>
                </c:pt>
                <c:pt idx="796">
                  <c:v>2020-03-06</c:v>
                </c:pt>
                <c:pt idx="797">
                  <c:v>2020-03-07</c:v>
                </c:pt>
                <c:pt idx="798">
                  <c:v>2020-03-08</c:v>
                </c:pt>
                <c:pt idx="799">
                  <c:v>2020-03-09</c:v>
                </c:pt>
                <c:pt idx="800">
                  <c:v>2020-03-10</c:v>
                </c:pt>
                <c:pt idx="801">
                  <c:v>2020-03-11</c:v>
                </c:pt>
                <c:pt idx="802">
                  <c:v>2020-03-12</c:v>
                </c:pt>
                <c:pt idx="803">
                  <c:v>2020-03-13</c:v>
                </c:pt>
                <c:pt idx="804">
                  <c:v>2020-03-14</c:v>
                </c:pt>
                <c:pt idx="805">
                  <c:v>2020-03-15</c:v>
                </c:pt>
                <c:pt idx="806">
                  <c:v>2020-03-16</c:v>
                </c:pt>
                <c:pt idx="807">
                  <c:v>2020-03-17</c:v>
                </c:pt>
                <c:pt idx="808">
                  <c:v>2020-03-18</c:v>
                </c:pt>
                <c:pt idx="809">
                  <c:v>2020-03-19</c:v>
                </c:pt>
                <c:pt idx="810">
                  <c:v>2020-03-20</c:v>
                </c:pt>
                <c:pt idx="811">
                  <c:v>2020-03-21</c:v>
                </c:pt>
                <c:pt idx="812">
                  <c:v>2020-03-22</c:v>
                </c:pt>
                <c:pt idx="813">
                  <c:v>2020-03-23</c:v>
                </c:pt>
                <c:pt idx="814">
                  <c:v>2020-03-24</c:v>
                </c:pt>
                <c:pt idx="815">
                  <c:v>2020-03-25</c:v>
                </c:pt>
                <c:pt idx="816">
                  <c:v>2020-03-26</c:v>
                </c:pt>
                <c:pt idx="817">
                  <c:v>2020-03-27</c:v>
                </c:pt>
                <c:pt idx="818">
                  <c:v>2020-03-28</c:v>
                </c:pt>
                <c:pt idx="819">
                  <c:v>2020-03-29</c:v>
                </c:pt>
                <c:pt idx="820">
                  <c:v>2020-03-30</c:v>
                </c:pt>
                <c:pt idx="821">
                  <c:v>2020-03-31</c:v>
                </c:pt>
                <c:pt idx="822">
                  <c:v>2020-04-01</c:v>
                </c:pt>
                <c:pt idx="823">
                  <c:v>2020-04-02</c:v>
                </c:pt>
                <c:pt idx="824">
                  <c:v>2020-04-03</c:v>
                </c:pt>
                <c:pt idx="825">
                  <c:v>2020-04-04</c:v>
                </c:pt>
                <c:pt idx="826">
                  <c:v>2020-04-05</c:v>
                </c:pt>
                <c:pt idx="827">
                  <c:v>2020-04-06</c:v>
                </c:pt>
                <c:pt idx="828">
                  <c:v>2020-04-07</c:v>
                </c:pt>
                <c:pt idx="829">
                  <c:v>2020-04-08</c:v>
                </c:pt>
                <c:pt idx="830">
                  <c:v>2020-04-09</c:v>
                </c:pt>
                <c:pt idx="831">
                  <c:v>2020-04-10</c:v>
                </c:pt>
                <c:pt idx="832">
                  <c:v>2020-04-11</c:v>
                </c:pt>
                <c:pt idx="833">
                  <c:v>2020-04-12</c:v>
                </c:pt>
                <c:pt idx="834">
                  <c:v>2020-04-13</c:v>
                </c:pt>
                <c:pt idx="835">
                  <c:v>2020-04-14</c:v>
                </c:pt>
                <c:pt idx="836">
                  <c:v>2020-04-15</c:v>
                </c:pt>
                <c:pt idx="837">
                  <c:v>2020-04-16</c:v>
                </c:pt>
                <c:pt idx="838">
                  <c:v>2020-04-17</c:v>
                </c:pt>
                <c:pt idx="839">
                  <c:v>2020-04-18</c:v>
                </c:pt>
                <c:pt idx="840">
                  <c:v>2020-04-19</c:v>
                </c:pt>
                <c:pt idx="841">
                  <c:v>2020-04-20</c:v>
                </c:pt>
                <c:pt idx="842">
                  <c:v>2020-04-21</c:v>
                </c:pt>
                <c:pt idx="843">
                  <c:v>2020-04-22</c:v>
                </c:pt>
                <c:pt idx="844">
                  <c:v>2020-04-23</c:v>
                </c:pt>
                <c:pt idx="845">
                  <c:v>2020-04-24</c:v>
                </c:pt>
                <c:pt idx="846">
                  <c:v>2020-04-25</c:v>
                </c:pt>
                <c:pt idx="847">
                  <c:v>2020-04-26</c:v>
                </c:pt>
                <c:pt idx="848">
                  <c:v>2020-04-27</c:v>
                </c:pt>
                <c:pt idx="849">
                  <c:v>2020-04-28</c:v>
                </c:pt>
                <c:pt idx="850">
                  <c:v>2020-04-29</c:v>
                </c:pt>
                <c:pt idx="851">
                  <c:v>2020-04-30</c:v>
                </c:pt>
                <c:pt idx="852">
                  <c:v>2020-05-01</c:v>
                </c:pt>
                <c:pt idx="853">
                  <c:v>2020-05-02</c:v>
                </c:pt>
                <c:pt idx="854">
                  <c:v>2020-05-03</c:v>
                </c:pt>
                <c:pt idx="855">
                  <c:v>2020-05-04</c:v>
                </c:pt>
                <c:pt idx="856">
                  <c:v>2020-05-05</c:v>
                </c:pt>
                <c:pt idx="857">
                  <c:v>2020-05-06</c:v>
                </c:pt>
                <c:pt idx="858">
                  <c:v>2020-05-07</c:v>
                </c:pt>
                <c:pt idx="859">
                  <c:v>2020-05-08</c:v>
                </c:pt>
                <c:pt idx="860">
                  <c:v>2020-05-09</c:v>
                </c:pt>
                <c:pt idx="861">
                  <c:v>2020-05-10</c:v>
                </c:pt>
                <c:pt idx="862">
                  <c:v>2020-05-11</c:v>
                </c:pt>
                <c:pt idx="863">
                  <c:v>2020-05-12</c:v>
                </c:pt>
                <c:pt idx="864">
                  <c:v>2020-05-13</c:v>
                </c:pt>
                <c:pt idx="865">
                  <c:v>2020-05-14</c:v>
                </c:pt>
                <c:pt idx="866">
                  <c:v>2020-05-15</c:v>
                </c:pt>
                <c:pt idx="867">
                  <c:v>2020-05-16</c:v>
                </c:pt>
                <c:pt idx="868">
                  <c:v>2020-05-17</c:v>
                </c:pt>
                <c:pt idx="869">
                  <c:v>2020-05-18</c:v>
                </c:pt>
                <c:pt idx="870">
                  <c:v>2020-05-19</c:v>
                </c:pt>
                <c:pt idx="871">
                  <c:v>2020-05-20</c:v>
                </c:pt>
                <c:pt idx="872">
                  <c:v>2020-05-21</c:v>
                </c:pt>
                <c:pt idx="873">
                  <c:v>2020-05-22</c:v>
                </c:pt>
                <c:pt idx="874">
                  <c:v>2020-05-23</c:v>
                </c:pt>
                <c:pt idx="875">
                  <c:v>2020-05-24</c:v>
                </c:pt>
                <c:pt idx="876">
                  <c:v>2020-05-25</c:v>
                </c:pt>
                <c:pt idx="877">
                  <c:v>2020-05-26</c:v>
                </c:pt>
                <c:pt idx="878">
                  <c:v>2020-05-27</c:v>
                </c:pt>
                <c:pt idx="879">
                  <c:v>2020-05-28</c:v>
                </c:pt>
                <c:pt idx="880">
                  <c:v>2020-05-29</c:v>
                </c:pt>
                <c:pt idx="881">
                  <c:v>2020-05-30</c:v>
                </c:pt>
                <c:pt idx="882">
                  <c:v>2020-05-31</c:v>
                </c:pt>
                <c:pt idx="883">
                  <c:v>2020-06-01</c:v>
                </c:pt>
                <c:pt idx="884">
                  <c:v>2020-06-02</c:v>
                </c:pt>
                <c:pt idx="885">
                  <c:v>2020-06-03</c:v>
                </c:pt>
                <c:pt idx="886">
                  <c:v>2020-06-04</c:v>
                </c:pt>
                <c:pt idx="887">
                  <c:v>2020-06-05</c:v>
                </c:pt>
                <c:pt idx="888">
                  <c:v>2020-06-06</c:v>
                </c:pt>
                <c:pt idx="889">
                  <c:v>2020-06-07</c:v>
                </c:pt>
                <c:pt idx="890">
                  <c:v>2020-06-08</c:v>
                </c:pt>
                <c:pt idx="891">
                  <c:v>2020-06-09</c:v>
                </c:pt>
                <c:pt idx="892">
                  <c:v>2020-06-10</c:v>
                </c:pt>
                <c:pt idx="893">
                  <c:v>2020-06-11</c:v>
                </c:pt>
                <c:pt idx="894">
                  <c:v>2020-06-12</c:v>
                </c:pt>
                <c:pt idx="895">
                  <c:v>2020-06-13</c:v>
                </c:pt>
                <c:pt idx="896">
                  <c:v>2020-06-14</c:v>
                </c:pt>
                <c:pt idx="897">
                  <c:v>2020-06-15</c:v>
                </c:pt>
                <c:pt idx="898">
                  <c:v>2020-06-16</c:v>
                </c:pt>
                <c:pt idx="899">
                  <c:v>2020-06-17</c:v>
                </c:pt>
                <c:pt idx="900">
                  <c:v>2020-06-18</c:v>
                </c:pt>
                <c:pt idx="901">
                  <c:v>2020-06-19</c:v>
                </c:pt>
                <c:pt idx="902">
                  <c:v>2020-06-20</c:v>
                </c:pt>
                <c:pt idx="903">
                  <c:v>2020-06-21</c:v>
                </c:pt>
                <c:pt idx="904">
                  <c:v>2020-06-22</c:v>
                </c:pt>
                <c:pt idx="905">
                  <c:v>2020-06-23</c:v>
                </c:pt>
                <c:pt idx="906">
                  <c:v>2020-06-24</c:v>
                </c:pt>
                <c:pt idx="907">
                  <c:v>2020-06-25</c:v>
                </c:pt>
                <c:pt idx="908">
                  <c:v>2020-06-26</c:v>
                </c:pt>
                <c:pt idx="909">
                  <c:v>2020-06-27</c:v>
                </c:pt>
                <c:pt idx="910">
                  <c:v>2020-06-28</c:v>
                </c:pt>
                <c:pt idx="911">
                  <c:v>2020-06-29</c:v>
                </c:pt>
                <c:pt idx="912">
                  <c:v>2020-06-30</c:v>
                </c:pt>
                <c:pt idx="913">
                  <c:v>2020-07-01</c:v>
                </c:pt>
                <c:pt idx="914">
                  <c:v>2020-07-02</c:v>
                </c:pt>
                <c:pt idx="915">
                  <c:v>2020-07-03</c:v>
                </c:pt>
                <c:pt idx="916">
                  <c:v>2020-07-04</c:v>
                </c:pt>
                <c:pt idx="917">
                  <c:v>2020-07-05</c:v>
                </c:pt>
                <c:pt idx="918">
                  <c:v>2020-07-06</c:v>
                </c:pt>
                <c:pt idx="919">
                  <c:v>2020-07-07</c:v>
                </c:pt>
                <c:pt idx="920">
                  <c:v>2020-07-08</c:v>
                </c:pt>
                <c:pt idx="921">
                  <c:v>2020-07-09</c:v>
                </c:pt>
                <c:pt idx="922">
                  <c:v>2020-07-10</c:v>
                </c:pt>
                <c:pt idx="923">
                  <c:v>2020-07-11</c:v>
                </c:pt>
                <c:pt idx="924">
                  <c:v>2020-07-12</c:v>
                </c:pt>
                <c:pt idx="925">
                  <c:v>2020-07-13</c:v>
                </c:pt>
                <c:pt idx="926">
                  <c:v>2020-07-14</c:v>
                </c:pt>
                <c:pt idx="927">
                  <c:v>2020-07-15</c:v>
                </c:pt>
                <c:pt idx="928">
                  <c:v>2020-07-16</c:v>
                </c:pt>
                <c:pt idx="929">
                  <c:v>2020-07-17</c:v>
                </c:pt>
                <c:pt idx="930">
                  <c:v>2020-07-18</c:v>
                </c:pt>
                <c:pt idx="931">
                  <c:v>2020-07-19</c:v>
                </c:pt>
                <c:pt idx="932">
                  <c:v>2020-07-20</c:v>
                </c:pt>
                <c:pt idx="933">
                  <c:v>2020-07-21</c:v>
                </c:pt>
                <c:pt idx="934">
                  <c:v>2020-07-22</c:v>
                </c:pt>
                <c:pt idx="935">
                  <c:v>2020-07-23</c:v>
                </c:pt>
                <c:pt idx="936">
                  <c:v>2020-07-24</c:v>
                </c:pt>
                <c:pt idx="937">
                  <c:v>2020-07-25</c:v>
                </c:pt>
                <c:pt idx="938">
                  <c:v>2020-07-26</c:v>
                </c:pt>
                <c:pt idx="939">
                  <c:v>2020-07-27</c:v>
                </c:pt>
                <c:pt idx="940">
                  <c:v>2020-07-28</c:v>
                </c:pt>
                <c:pt idx="941">
                  <c:v>2020-07-29</c:v>
                </c:pt>
                <c:pt idx="942">
                  <c:v>2020-07-30</c:v>
                </c:pt>
                <c:pt idx="943">
                  <c:v>2020-07-31</c:v>
                </c:pt>
                <c:pt idx="944">
                  <c:v>2020-08-01</c:v>
                </c:pt>
                <c:pt idx="945">
                  <c:v>2020-08-02</c:v>
                </c:pt>
                <c:pt idx="946">
                  <c:v>2020-08-03</c:v>
                </c:pt>
                <c:pt idx="947">
                  <c:v>2020-08-04</c:v>
                </c:pt>
                <c:pt idx="948">
                  <c:v>2020-08-05</c:v>
                </c:pt>
                <c:pt idx="949">
                  <c:v>2020-08-06</c:v>
                </c:pt>
                <c:pt idx="950">
                  <c:v>2020-08-07</c:v>
                </c:pt>
                <c:pt idx="951">
                  <c:v>2020-08-08</c:v>
                </c:pt>
                <c:pt idx="952">
                  <c:v>2020-08-09</c:v>
                </c:pt>
                <c:pt idx="953">
                  <c:v>2020-08-10</c:v>
                </c:pt>
                <c:pt idx="954">
                  <c:v>2020-08-11</c:v>
                </c:pt>
                <c:pt idx="955">
                  <c:v>2020-08-12</c:v>
                </c:pt>
                <c:pt idx="956">
                  <c:v>2020-08-13</c:v>
                </c:pt>
                <c:pt idx="957">
                  <c:v>2020-08-14</c:v>
                </c:pt>
                <c:pt idx="958">
                  <c:v>2020-08-15</c:v>
                </c:pt>
                <c:pt idx="959">
                  <c:v>2020-08-16</c:v>
                </c:pt>
                <c:pt idx="960">
                  <c:v>2020-08-17</c:v>
                </c:pt>
                <c:pt idx="961">
                  <c:v>2020-08-18</c:v>
                </c:pt>
                <c:pt idx="962">
                  <c:v>2020-08-19</c:v>
                </c:pt>
                <c:pt idx="963">
                  <c:v>2020-08-20</c:v>
                </c:pt>
                <c:pt idx="964">
                  <c:v>2020-08-21</c:v>
                </c:pt>
                <c:pt idx="965">
                  <c:v>2020-08-22</c:v>
                </c:pt>
                <c:pt idx="966">
                  <c:v>2020-08-23</c:v>
                </c:pt>
                <c:pt idx="967">
                  <c:v>2020-08-24</c:v>
                </c:pt>
                <c:pt idx="968">
                  <c:v>2020-08-25</c:v>
                </c:pt>
                <c:pt idx="969">
                  <c:v>2020-08-26</c:v>
                </c:pt>
                <c:pt idx="970">
                  <c:v>2020-08-27</c:v>
                </c:pt>
                <c:pt idx="971">
                  <c:v>2020-08-28</c:v>
                </c:pt>
                <c:pt idx="972">
                  <c:v>2020-08-29</c:v>
                </c:pt>
                <c:pt idx="973">
                  <c:v>2020-08-30</c:v>
                </c:pt>
                <c:pt idx="974">
                  <c:v>2020-08-31</c:v>
                </c:pt>
                <c:pt idx="975">
                  <c:v>2020-09-01</c:v>
                </c:pt>
                <c:pt idx="976">
                  <c:v>2020-09-02</c:v>
                </c:pt>
                <c:pt idx="977">
                  <c:v>2020-09-03</c:v>
                </c:pt>
                <c:pt idx="978">
                  <c:v>2020-09-04</c:v>
                </c:pt>
                <c:pt idx="979">
                  <c:v>2020-09-05</c:v>
                </c:pt>
                <c:pt idx="980">
                  <c:v>2020-09-06</c:v>
                </c:pt>
                <c:pt idx="981">
                  <c:v>2020-09-07</c:v>
                </c:pt>
                <c:pt idx="982">
                  <c:v>2020-09-08</c:v>
                </c:pt>
                <c:pt idx="983">
                  <c:v>2020-09-09</c:v>
                </c:pt>
                <c:pt idx="984">
                  <c:v>2020-09-10</c:v>
                </c:pt>
                <c:pt idx="985">
                  <c:v>2020-09-11</c:v>
                </c:pt>
                <c:pt idx="986">
                  <c:v>2020-09-12</c:v>
                </c:pt>
                <c:pt idx="987">
                  <c:v>2020-09-13</c:v>
                </c:pt>
                <c:pt idx="988">
                  <c:v>2020-09-14</c:v>
                </c:pt>
                <c:pt idx="989">
                  <c:v>2020-09-15</c:v>
                </c:pt>
                <c:pt idx="990">
                  <c:v>2020-09-16</c:v>
                </c:pt>
                <c:pt idx="991">
                  <c:v>2020-09-17</c:v>
                </c:pt>
                <c:pt idx="992">
                  <c:v>2020-09-18</c:v>
                </c:pt>
                <c:pt idx="993">
                  <c:v>2020-09-19</c:v>
                </c:pt>
                <c:pt idx="994">
                  <c:v>2020-09-20</c:v>
                </c:pt>
                <c:pt idx="995">
                  <c:v>2020-09-21</c:v>
                </c:pt>
                <c:pt idx="996">
                  <c:v>2020-09-22</c:v>
                </c:pt>
                <c:pt idx="997">
                  <c:v>2020-09-23</c:v>
                </c:pt>
                <c:pt idx="998">
                  <c:v>2020-09-24</c:v>
                </c:pt>
                <c:pt idx="999">
                  <c:v>2020-09-25</c:v>
                </c:pt>
                <c:pt idx="1000">
                  <c:v>2020-09-26</c:v>
                </c:pt>
                <c:pt idx="1001">
                  <c:v>2020-09-27</c:v>
                </c:pt>
                <c:pt idx="1002">
                  <c:v>2020-09-28</c:v>
                </c:pt>
                <c:pt idx="1003">
                  <c:v>2020-09-29</c:v>
                </c:pt>
                <c:pt idx="1004">
                  <c:v>2020-09-30</c:v>
                </c:pt>
                <c:pt idx="1005">
                  <c:v>2020-10-01</c:v>
                </c:pt>
                <c:pt idx="1006">
                  <c:v>2020-10-02</c:v>
                </c:pt>
                <c:pt idx="1007">
                  <c:v>2020-10-03</c:v>
                </c:pt>
                <c:pt idx="1008">
                  <c:v>2020-10-04</c:v>
                </c:pt>
                <c:pt idx="1009">
                  <c:v>2020-10-05</c:v>
                </c:pt>
                <c:pt idx="1010">
                  <c:v>2020-10-06</c:v>
                </c:pt>
                <c:pt idx="1011">
                  <c:v>2020-10-07</c:v>
                </c:pt>
                <c:pt idx="1012">
                  <c:v>2020-10-08</c:v>
                </c:pt>
                <c:pt idx="1013">
                  <c:v>2020-10-09</c:v>
                </c:pt>
                <c:pt idx="1014">
                  <c:v>2020-10-10</c:v>
                </c:pt>
                <c:pt idx="1015">
                  <c:v>2020-10-11</c:v>
                </c:pt>
                <c:pt idx="1016">
                  <c:v>2020-10-12</c:v>
                </c:pt>
                <c:pt idx="1017">
                  <c:v>2020-10-13</c:v>
                </c:pt>
                <c:pt idx="1018">
                  <c:v>2020-10-14</c:v>
                </c:pt>
                <c:pt idx="1019">
                  <c:v>2020-10-15</c:v>
                </c:pt>
                <c:pt idx="1020">
                  <c:v>2020-10-16</c:v>
                </c:pt>
                <c:pt idx="1021">
                  <c:v>2020-10-17</c:v>
                </c:pt>
                <c:pt idx="1022">
                  <c:v>2020-10-18</c:v>
                </c:pt>
                <c:pt idx="1023">
                  <c:v>2020-10-19</c:v>
                </c:pt>
                <c:pt idx="1024">
                  <c:v>2020-10-20</c:v>
                </c:pt>
                <c:pt idx="1025">
                  <c:v>2020-10-21</c:v>
                </c:pt>
                <c:pt idx="1026">
                  <c:v>2020-10-22</c:v>
                </c:pt>
                <c:pt idx="1027">
                  <c:v>2020-10-23</c:v>
                </c:pt>
                <c:pt idx="1028">
                  <c:v>2020-10-24</c:v>
                </c:pt>
                <c:pt idx="1029">
                  <c:v>2020-10-25</c:v>
                </c:pt>
                <c:pt idx="1030">
                  <c:v>2020-10-26</c:v>
                </c:pt>
                <c:pt idx="1031">
                  <c:v>2020-10-27</c:v>
                </c:pt>
                <c:pt idx="1032">
                  <c:v>2020-10-28</c:v>
                </c:pt>
                <c:pt idx="1033">
                  <c:v>2020-10-29</c:v>
                </c:pt>
                <c:pt idx="1034">
                  <c:v>2020-10-30</c:v>
                </c:pt>
                <c:pt idx="1035">
                  <c:v>2020-10-31</c:v>
                </c:pt>
                <c:pt idx="1036">
                  <c:v>2020-11-01</c:v>
                </c:pt>
                <c:pt idx="1037">
                  <c:v>2020-11-02</c:v>
                </c:pt>
                <c:pt idx="1038">
                  <c:v>2020-11-03</c:v>
                </c:pt>
                <c:pt idx="1039">
                  <c:v>2020-11-04</c:v>
                </c:pt>
                <c:pt idx="1040">
                  <c:v>2020-11-05</c:v>
                </c:pt>
                <c:pt idx="1041">
                  <c:v>2020-11-06</c:v>
                </c:pt>
                <c:pt idx="1042">
                  <c:v>2020-11-07</c:v>
                </c:pt>
                <c:pt idx="1043">
                  <c:v>2020-11-08</c:v>
                </c:pt>
                <c:pt idx="1044">
                  <c:v>2020-11-09</c:v>
                </c:pt>
                <c:pt idx="1045">
                  <c:v>2020-11-10</c:v>
                </c:pt>
                <c:pt idx="1046">
                  <c:v>2020-11-11</c:v>
                </c:pt>
                <c:pt idx="1047">
                  <c:v>2020-11-12</c:v>
                </c:pt>
                <c:pt idx="1048">
                  <c:v>2020-11-13</c:v>
                </c:pt>
                <c:pt idx="1049">
                  <c:v>2020-11-14</c:v>
                </c:pt>
                <c:pt idx="1050">
                  <c:v>2020-11-15</c:v>
                </c:pt>
                <c:pt idx="1051">
                  <c:v>2020-11-16</c:v>
                </c:pt>
                <c:pt idx="1052">
                  <c:v>2020-11-17</c:v>
                </c:pt>
                <c:pt idx="1053">
                  <c:v>2020-11-18</c:v>
                </c:pt>
                <c:pt idx="1054">
                  <c:v>2020-11-19</c:v>
                </c:pt>
                <c:pt idx="1055">
                  <c:v>2020-11-20</c:v>
                </c:pt>
                <c:pt idx="1056">
                  <c:v>2020-11-21</c:v>
                </c:pt>
                <c:pt idx="1057">
                  <c:v>2020-11-22</c:v>
                </c:pt>
                <c:pt idx="1058">
                  <c:v>2020-11-23</c:v>
                </c:pt>
                <c:pt idx="1059">
                  <c:v>2020-11-24</c:v>
                </c:pt>
                <c:pt idx="1060">
                  <c:v>2020-11-25</c:v>
                </c:pt>
                <c:pt idx="1061">
                  <c:v>2020-11-26</c:v>
                </c:pt>
                <c:pt idx="1062">
                  <c:v>2020-11-27</c:v>
                </c:pt>
                <c:pt idx="1063">
                  <c:v>2020-11-28</c:v>
                </c:pt>
                <c:pt idx="1064">
                  <c:v>2020-11-29</c:v>
                </c:pt>
                <c:pt idx="1065">
                  <c:v>2020-11-30</c:v>
                </c:pt>
                <c:pt idx="1066">
                  <c:v>2020-12-01</c:v>
                </c:pt>
                <c:pt idx="1067">
                  <c:v>2020-12-02</c:v>
                </c:pt>
                <c:pt idx="1068">
                  <c:v>2020-12-03</c:v>
                </c:pt>
                <c:pt idx="1069">
                  <c:v>2020-12-04</c:v>
                </c:pt>
                <c:pt idx="1070">
                  <c:v>2020-12-05</c:v>
                </c:pt>
                <c:pt idx="1071">
                  <c:v>2020-12-06</c:v>
                </c:pt>
                <c:pt idx="1072">
                  <c:v>2020-12-07</c:v>
                </c:pt>
                <c:pt idx="1073">
                  <c:v>2020-12-08</c:v>
                </c:pt>
                <c:pt idx="1074">
                  <c:v>2020-12-09</c:v>
                </c:pt>
                <c:pt idx="1075">
                  <c:v>2020-12-10</c:v>
                </c:pt>
                <c:pt idx="1076">
                  <c:v>2020-12-11</c:v>
                </c:pt>
                <c:pt idx="1077">
                  <c:v>2020-12-12</c:v>
                </c:pt>
                <c:pt idx="1078">
                  <c:v>2020-12-13</c:v>
                </c:pt>
                <c:pt idx="1079">
                  <c:v>2020-12-14</c:v>
                </c:pt>
                <c:pt idx="1080">
                  <c:v>2020-12-15</c:v>
                </c:pt>
                <c:pt idx="1081">
                  <c:v>2020-12-16</c:v>
                </c:pt>
                <c:pt idx="1082">
                  <c:v>2020-12-17</c:v>
                </c:pt>
                <c:pt idx="1083">
                  <c:v>2020-12-18</c:v>
                </c:pt>
                <c:pt idx="1084">
                  <c:v>2020-12-19</c:v>
                </c:pt>
                <c:pt idx="1085">
                  <c:v>2020-12-20</c:v>
                </c:pt>
                <c:pt idx="1086">
                  <c:v>2020-12-21</c:v>
                </c:pt>
                <c:pt idx="1087">
                  <c:v>2020-12-22</c:v>
                </c:pt>
                <c:pt idx="1088">
                  <c:v>2020-12-23</c:v>
                </c:pt>
                <c:pt idx="1089">
                  <c:v>2020-12-24</c:v>
                </c:pt>
                <c:pt idx="1090">
                  <c:v>2020-12-25</c:v>
                </c:pt>
                <c:pt idx="1091">
                  <c:v>2020-12-26</c:v>
                </c:pt>
                <c:pt idx="1092">
                  <c:v>2020-12-27</c:v>
                </c:pt>
                <c:pt idx="1093">
                  <c:v>2020-12-28</c:v>
                </c:pt>
                <c:pt idx="1094">
                  <c:v>2020-12-29</c:v>
                </c:pt>
                <c:pt idx="1095">
                  <c:v>2020-12-30</c:v>
                </c:pt>
                <c:pt idx="1096">
                  <c:v>2020-12-31</c:v>
                </c:pt>
                <c:pt idx="1097">
                  <c:v>2021-01-01</c:v>
                </c:pt>
                <c:pt idx="1098">
                  <c:v>2021-01-02</c:v>
                </c:pt>
                <c:pt idx="1099">
                  <c:v>2021-01-03</c:v>
                </c:pt>
                <c:pt idx="1100">
                  <c:v>2021-01-04</c:v>
                </c:pt>
                <c:pt idx="1101">
                  <c:v>2021-01-05</c:v>
                </c:pt>
                <c:pt idx="1102">
                  <c:v>2021-01-06</c:v>
                </c:pt>
                <c:pt idx="1103">
                  <c:v>2021-01-07</c:v>
                </c:pt>
                <c:pt idx="1104">
                  <c:v>2021-01-08</c:v>
                </c:pt>
                <c:pt idx="1105">
                  <c:v>2021-01-09</c:v>
                </c:pt>
                <c:pt idx="1106">
                  <c:v>2021-01-10</c:v>
                </c:pt>
                <c:pt idx="1107">
                  <c:v>2021-01-11</c:v>
                </c:pt>
                <c:pt idx="1108">
                  <c:v>2021-01-12</c:v>
                </c:pt>
                <c:pt idx="1109">
                  <c:v>2021-01-13</c:v>
                </c:pt>
                <c:pt idx="1110">
                  <c:v>2021-01-14</c:v>
                </c:pt>
                <c:pt idx="1111">
                  <c:v>2021-01-15</c:v>
                </c:pt>
                <c:pt idx="1112">
                  <c:v>2021-01-16</c:v>
                </c:pt>
                <c:pt idx="1113">
                  <c:v>2021-01-17</c:v>
                </c:pt>
                <c:pt idx="1114">
                  <c:v>2021-01-18</c:v>
                </c:pt>
                <c:pt idx="1115">
                  <c:v>2021-01-19</c:v>
                </c:pt>
                <c:pt idx="1116">
                  <c:v>2021-01-20</c:v>
                </c:pt>
                <c:pt idx="1117">
                  <c:v>2021-01-21</c:v>
                </c:pt>
                <c:pt idx="1118">
                  <c:v>2021-01-22</c:v>
                </c:pt>
                <c:pt idx="1119">
                  <c:v>2021-01-23</c:v>
                </c:pt>
                <c:pt idx="1120">
                  <c:v>2021-01-24</c:v>
                </c:pt>
                <c:pt idx="1121">
                  <c:v>2021-01-25</c:v>
                </c:pt>
                <c:pt idx="1122">
                  <c:v>2021-01-26</c:v>
                </c:pt>
                <c:pt idx="1123">
                  <c:v>2021-01-27</c:v>
                </c:pt>
                <c:pt idx="1124">
                  <c:v>2021-01-28</c:v>
                </c:pt>
                <c:pt idx="1125">
                  <c:v>2021-01-29</c:v>
                </c:pt>
                <c:pt idx="1126">
                  <c:v>2021-01-30</c:v>
                </c:pt>
                <c:pt idx="1127">
                  <c:v>2021-01-31</c:v>
                </c:pt>
                <c:pt idx="1128">
                  <c:v>2021-02-01</c:v>
                </c:pt>
                <c:pt idx="1129">
                  <c:v>2021-02-02</c:v>
                </c:pt>
                <c:pt idx="1130">
                  <c:v>2021-02-03</c:v>
                </c:pt>
                <c:pt idx="1131">
                  <c:v>2021-02-04</c:v>
                </c:pt>
                <c:pt idx="1132">
                  <c:v>2021-02-05</c:v>
                </c:pt>
                <c:pt idx="1133">
                  <c:v>2021-02-06</c:v>
                </c:pt>
                <c:pt idx="1134">
                  <c:v>2021-02-07</c:v>
                </c:pt>
                <c:pt idx="1135">
                  <c:v>2021-02-08</c:v>
                </c:pt>
                <c:pt idx="1136">
                  <c:v>2021-02-09</c:v>
                </c:pt>
                <c:pt idx="1137">
                  <c:v>2021-02-10</c:v>
                </c:pt>
                <c:pt idx="1138">
                  <c:v>2021-02-11</c:v>
                </c:pt>
                <c:pt idx="1139">
                  <c:v>2021-02-12</c:v>
                </c:pt>
                <c:pt idx="1140">
                  <c:v>2021-02-13</c:v>
                </c:pt>
                <c:pt idx="1141">
                  <c:v>2021-02-14</c:v>
                </c:pt>
                <c:pt idx="1142">
                  <c:v>2021-02-15</c:v>
                </c:pt>
                <c:pt idx="1143">
                  <c:v>2021-02-16</c:v>
                </c:pt>
                <c:pt idx="1144">
                  <c:v>2021-02-17</c:v>
                </c:pt>
                <c:pt idx="1145">
                  <c:v>2021-02-18</c:v>
                </c:pt>
                <c:pt idx="1146">
                  <c:v>2021-02-19</c:v>
                </c:pt>
                <c:pt idx="1147">
                  <c:v>2021-02-20</c:v>
                </c:pt>
                <c:pt idx="1148">
                  <c:v>2021-02-21</c:v>
                </c:pt>
                <c:pt idx="1149">
                  <c:v>2021-02-22</c:v>
                </c:pt>
                <c:pt idx="1150">
                  <c:v>2021-02-23</c:v>
                </c:pt>
                <c:pt idx="1151">
                  <c:v>2021-02-24</c:v>
                </c:pt>
                <c:pt idx="1152">
                  <c:v>2021-02-25</c:v>
                </c:pt>
                <c:pt idx="1153">
                  <c:v>2021-02-26</c:v>
                </c:pt>
                <c:pt idx="1154">
                  <c:v>2021-02-27</c:v>
                </c:pt>
                <c:pt idx="1155">
                  <c:v>2021-02-28</c:v>
                </c:pt>
                <c:pt idx="1156">
                  <c:v>2021-03-01</c:v>
                </c:pt>
                <c:pt idx="1157">
                  <c:v>2021-03-02</c:v>
                </c:pt>
                <c:pt idx="1158">
                  <c:v>2021-03-03</c:v>
                </c:pt>
                <c:pt idx="1159">
                  <c:v>2021-03-04</c:v>
                </c:pt>
                <c:pt idx="1160">
                  <c:v>2021-03-05</c:v>
                </c:pt>
                <c:pt idx="1161">
                  <c:v>2021-03-06</c:v>
                </c:pt>
                <c:pt idx="1162">
                  <c:v>2021-03-07</c:v>
                </c:pt>
                <c:pt idx="1163">
                  <c:v>2021-03-08</c:v>
                </c:pt>
                <c:pt idx="1164">
                  <c:v>2021-03-09</c:v>
                </c:pt>
                <c:pt idx="1165">
                  <c:v>2021-03-10</c:v>
                </c:pt>
                <c:pt idx="1166">
                  <c:v>2021-03-12</c:v>
                </c:pt>
                <c:pt idx="1167">
                  <c:v>2021-03-13</c:v>
                </c:pt>
                <c:pt idx="1168">
                  <c:v>2021-03-14</c:v>
                </c:pt>
                <c:pt idx="1169">
                  <c:v>2021-03-15</c:v>
                </c:pt>
                <c:pt idx="1170">
                  <c:v>2021-03-16</c:v>
                </c:pt>
                <c:pt idx="1171">
                  <c:v>2021-03-17</c:v>
                </c:pt>
                <c:pt idx="1172">
                  <c:v>2021-03-18</c:v>
                </c:pt>
                <c:pt idx="1173">
                  <c:v>2021-03-19</c:v>
                </c:pt>
                <c:pt idx="1174">
                  <c:v>2021-03-20</c:v>
                </c:pt>
                <c:pt idx="1175">
                  <c:v>2021-03-21</c:v>
                </c:pt>
                <c:pt idx="1176">
                  <c:v>2021-03-22</c:v>
                </c:pt>
                <c:pt idx="1177">
                  <c:v>2021-03-23</c:v>
                </c:pt>
                <c:pt idx="1178">
                  <c:v>2021-03-24</c:v>
                </c:pt>
                <c:pt idx="1179">
                  <c:v>2021-03-25</c:v>
                </c:pt>
                <c:pt idx="1180">
                  <c:v>2021-03-26</c:v>
                </c:pt>
                <c:pt idx="1181">
                  <c:v>2021-03-27</c:v>
                </c:pt>
                <c:pt idx="1182">
                  <c:v>2021-03-28</c:v>
                </c:pt>
                <c:pt idx="1183">
                  <c:v>2021-03-29</c:v>
                </c:pt>
                <c:pt idx="1184">
                  <c:v>2021-03-30</c:v>
                </c:pt>
                <c:pt idx="1185">
                  <c:v>2021-03-31</c:v>
                </c:pt>
                <c:pt idx="1186">
                  <c:v>2021-04-01</c:v>
                </c:pt>
                <c:pt idx="1187">
                  <c:v>2021-04-02</c:v>
                </c:pt>
                <c:pt idx="1188">
                  <c:v>2021-04-03</c:v>
                </c:pt>
                <c:pt idx="1189">
                  <c:v>2021-04-04</c:v>
                </c:pt>
                <c:pt idx="1190">
                  <c:v>2021-04-05</c:v>
                </c:pt>
                <c:pt idx="1191">
                  <c:v>2021-04-06</c:v>
                </c:pt>
                <c:pt idx="1192">
                  <c:v>2021-04-07</c:v>
                </c:pt>
                <c:pt idx="1193">
                  <c:v>2021-04-08</c:v>
                </c:pt>
                <c:pt idx="1194">
                  <c:v>2021-04-09</c:v>
                </c:pt>
                <c:pt idx="1195">
                  <c:v>2021-04-10</c:v>
                </c:pt>
                <c:pt idx="1196">
                  <c:v>2021-04-11</c:v>
                </c:pt>
                <c:pt idx="1197">
                  <c:v>2021-04-12</c:v>
                </c:pt>
                <c:pt idx="1198">
                  <c:v>2021-04-13</c:v>
                </c:pt>
                <c:pt idx="1199">
                  <c:v>2021-04-14</c:v>
                </c:pt>
                <c:pt idx="1200">
                  <c:v>2021-04-15</c:v>
                </c:pt>
                <c:pt idx="1201">
                  <c:v>2021-04-16</c:v>
                </c:pt>
                <c:pt idx="1202">
                  <c:v>2021-04-17</c:v>
                </c:pt>
                <c:pt idx="1203">
                  <c:v>2021-04-18</c:v>
                </c:pt>
                <c:pt idx="1204">
                  <c:v>2021-04-19</c:v>
                </c:pt>
                <c:pt idx="1205">
                  <c:v>2021-04-20</c:v>
                </c:pt>
                <c:pt idx="1206">
                  <c:v>2021-04-21</c:v>
                </c:pt>
                <c:pt idx="1207">
                  <c:v>2021-04-22</c:v>
                </c:pt>
                <c:pt idx="1208">
                  <c:v>2021-04-23</c:v>
                </c:pt>
                <c:pt idx="1209">
                  <c:v>2021-04-24</c:v>
                </c:pt>
                <c:pt idx="1210">
                  <c:v>2021-04-25</c:v>
                </c:pt>
                <c:pt idx="1211">
                  <c:v>2021-04-26</c:v>
                </c:pt>
                <c:pt idx="1212">
                  <c:v>2021-04-27</c:v>
                </c:pt>
                <c:pt idx="1213">
                  <c:v>2021-04-28</c:v>
                </c:pt>
                <c:pt idx="1214">
                  <c:v>2021-04-29</c:v>
                </c:pt>
                <c:pt idx="1215">
                  <c:v>2021-04-30</c:v>
                </c:pt>
                <c:pt idx="1216">
                  <c:v>2021-05-01</c:v>
                </c:pt>
                <c:pt idx="1217">
                  <c:v>2021-05-02</c:v>
                </c:pt>
                <c:pt idx="1218">
                  <c:v>2021-05-03</c:v>
                </c:pt>
                <c:pt idx="1219">
                  <c:v>2021-05-04</c:v>
                </c:pt>
                <c:pt idx="1220">
                  <c:v>2021-05-05</c:v>
                </c:pt>
                <c:pt idx="1221">
                  <c:v>2021-05-06</c:v>
                </c:pt>
                <c:pt idx="1222">
                  <c:v>2021-05-07</c:v>
                </c:pt>
                <c:pt idx="1223">
                  <c:v>2021-05-08</c:v>
                </c:pt>
                <c:pt idx="1224">
                  <c:v>2021-05-09</c:v>
                </c:pt>
                <c:pt idx="1225">
                  <c:v>2021-05-10</c:v>
                </c:pt>
                <c:pt idx="1226">
                  <c:v>2021-05-11</c:v>
                </c:pt>
                <c:pt idx="1227">
                  <c:v>2021-05-12</c:v>
                </c:pt>
                <c:pt idx="1228">
                  <c:v>2021-05-13</c:v>
                </c:pt>
                <c:pt idx="1229">
                  <c:v>2021-05-14</c:v>
                </c:pt>
                <c:pt idx="1230">
                  <c:v>2021-05-15</c:v>
                </c:pt>
                <c:pt idx="1231">
                  <c:v>2021-05-16</c:v>
                </c:pt>
                <c:pt idx="1232">
                  <c:v>2021-05-17</c:v>
                </c:pt>
                <c:pt idx="1233">
                  <c:v>2021-05-18</c:v>
                </c:pt>
                <c:pt idx="1234">
                  <c:v>2021-05-19</c:v>
                </c:pt>
                <c:pt idx="1235">
                  <c:v>2021-05-20</c:v>
                </c:pt>
                <c:pt idx="1236">
                  <c:v>2021-05-21</c:v>
                </c:pt>
                <c:pt idx="1237">
                  <c:v>2021-05-22</c:v>
                </c:pt>
                <c:pt idx="1238">
                  <c:v>2021-05-23</c:v>
                </c:pt>
                <c:pt idx="1239">
                  <c:v>2021-05-24</c:v>
                </c:pt>
                <c:pt idx="1240">
                  <c:v>2021-05-25</c:v>
                </c:pt>
                <c:pt idx="1241">
                  <c:v>2021-05-26</c:v>
                </c:pt>
                <c:pt idx="1242">
                  <c:v>2021-05-27</c:v>
                </c:pt>
                <c:pt idx="1243">
                  <c:v>2021-05-28</c:v>
                </c:pt>
                <c:pt idx="1244">
                  <c:v>2021-05-29</c:v>
                </c:pt>
                <c:pt idx="1245">
                  <c:v>2021-05-30</c:v>
                </c:pt>
                <c:pt idx="1246">
                  <c:v>2021-05-31</c:v>
                </c:pt>
                <c:pt idx="1247">
                  <c:v>2021-06-01</c:v>
                </c:pt>
                <c:pt idx="1248">
                  <c:v>2021-06-02</c:v>
                </c:pt>
                <c:pt idx="1249">
                  <c:v>2021-06-03</c:v>
                </c:pt>
                <c:pt idx="1250">
                  <c:v>2021-06-04</c:v>
                </c:pt>
                <c:pt idx="1251">
                  <c:v>2021-06-05</c:v>
                </c:pt>
                <c:pt idx="1252">
                  <c:v>2021-06-06</c:v>
                </c:pt>
                <c:pt idx="1253">
                  <c:v>2021-06-07</c:v>
                </c:pt>
                <c:pt idx="1254">
                  <c:v>2021-06-08</c:v>
                </c:pt>
                <c:pt idx="1255">
                  <c:v>2021-06-09</c:v>
                </c:pt>
                <c:pt idx="1256">
                  <c:v>2021-06-10</c:v>
                </c:pt>
                <c:pt idx="1257">
                  <c:v>2021-06-11</c:v>
                </c:pt>
                <c:pt idx="1258">
                  <c:v>2021-06-12</c:v>
                </c:pt>
                <c:pt idx="1259">
                  <c:v>2021-06-13</c:v>
                </c:pt>
                <c:pt idx="1260">
                  <c:v>2021-06-14</c:v>
                </c:pt>
                <c:pt idx="1261">
                  <c:v>2021-06-15</c:v>
                </c:pt>
                <c:pt idx="1262">
                  <c:v>2021-06-16</c:v>
                </c:pt>
                <c:pt idx="1263">
                  <c:v>2021-06-17</c:v>
                </c:pt>
                <c:pt idx="1264">
                  <c:v>2021-06-18</c:v>
                </c:pt>
                <c:pt idx="1265">
                  <c:v>2021-06-19</c:v>
                </c:pt>
                <c:pt idx="1266">
                  <c:v>2021-06-20</c:v>
                </c:pt>
                <c:pt idx="1267">
                  <c:v>2021-06-21</c:v>
                </c:pt>
                <c:pt idx="1268">
                  <c:v>2021-06-22</c:v>
                </c:pt>
                <c:pt idx="1269">
                  <c:v>2021-06-23</c:v>
                </c:pt>
                <c:pt idx="1270">
                  <c:v>2021-06-24</c:v>
                </c:pt>
                <c:pt idx="1271">
                  <c:v>2021-06-25</c:v>
                </c:pt>
                <c:pt idx="1272">
                  <c:v>2021-06-26</c:v>
                </c:pt>
                <c:pt idx="1273">
                  <c:v>2021-06-27</c:v>
                </c:pt>
                <c:pt idx="1274">
                  <c:v>2021-06-28</c:v>
                </c:pt>
                <c:pt idx="1275">
                  <c:v>2021-06-29</c:v>
                </c:pt>
                <c:pt idx="1276">
                  <c:v>2021-06-30</c:v>
                </c:pt>
                <c:pt idx="1277">
                  <c:v>2021-07-01</c:v>
                </c:pt>
                <c:pt idx="1278">
                  <c:v>2021-07-02</c:v>
                </c:pt>
                <c:pt idx="1279">
                  <c:v>2021-07-03</c:v>
                </c:pt>
                <c:pt idx="1280">
                  <c:v>2021-07-04</c:v>
                </c:pt>
                <c:pt idx="1281">
                  <c:v>2021-07-05</c:v>
                </c:pt>
                <c:pt idx="1282">
                  <c:v>2021-07-06</c:v>
                </c:pt>
                <c:pt idx="1283">
                  <c:v>2021-07-07</c:v>
                </c:pt>
                <c:pt idx="1284">
                  <c:v>2021-07-08</c:v>
                </c:pt>
                <c:pt idx="1285">
                  <c:v>2021-07-09</c:v>
                </c:pt>
                <c:pt idx="1286">
                  <c:v>2021-07-10</c:v>
                </c:pt>
                <c:pt idx="1287">
                  <c:v>2021-07-11</c:v>
                </c:pt>
                <c:pt idx="1288">
                  <c:v>2021-07-12</c:v>
                </c:pt>
                <c:pt idx="1289">
                  <c:v>2021-07-13</c:v>
                </c:pt>
                <c:pt idx="1290">
                  <c:v>2021-07-14</c:v>
                </c:pt>
                <c:pt idx="1291">
                  <c:v>2021-07-15</c:v>
                </c:pt>
                <c:pt idx="1292">
                  <c:v>2021-07-16</c:v>
                </c:pt>
                <c:pt idx="1293">
                  <c:v>2021-07-17</c:v>
                </c:pt>
                <c:pt idx="1294">
                  <c:v>2021-07-18</c:v>
                </c:pt>
                <c:pt idx="1295">
                  <c:v>2021-07-19</c:v>
                </c:pt>
                <c:pt idx="1296">
                  <c:v>2021-07-20</c:v>
                </c:pt>
                <c:pt idx="1297">
                  <c:v>2021-07-21</c:v>
                </c:pt>
                <c:pt idx="1298">
                  <c:v>2021-07-22</c:v>
                </c:pt>
                <c:pt idx="1299">
                  <c:v>2021-07-23</c:v>
                </c:pt>
                <c:pt idx="1300">
                  <c:v>2021-07-24</c:v>
                </c:pt>
                <c:pt idx="1301">
                  <c:v>2021-07-25</c:v>
                </c:pt>
                <c:pt idx="1302">
                  <c:v>2021-07-26</c:v>
                </c:pt>
                <c:pt idx="1303">
                  <c:v>2021-07-27</c:v>
                </c:pt>
                <c:pt idx="1304">
                  <c:v>2021-07-28</c:v>
                </c:pt>
                <c:pt idx="1305">
                  <c:v>2021-07-29</c:v>
                </c:pt>
                <c:pt idx="1306">
                  <c:v>2021-07-30</c:v>
                </c:pt>
                <c:pt idx="1307">
                  <c:v>2021-07-31</c:v>
                </c:pt>
                <c:pt idx="1308">
                  <c:v>2021-08-01</c:v>
                </c:pt>
                <c:pt idx="1309">
                  <c:v>2021-08-02</c:v>
                </c:pt>
                <c:pt idx="1310">
                  <c:v>2021-08-03</c:v>
                </c:pt>
                <c:pt idx="1311">
                  <c:v>2021-08-04</c:v>
                </c:pt>
                <c:pt idx="1312">
                  <c:v>2021-08-05</c:v>
                </c:pt>
                <c:pt idx="1313">
                  <c:v>2021-08-06</c:v>
                </c:pt>
                <c:pt idx="1314">
                  <c:v>2021-08-07</c:v>
                </c:pt>
                <c:pt idx="1315">
                  <c:v>2021-08-08</c:v>
                </c:pt>
                <c:pt idx="1316">
                  <c:v>2021-08-09</c:v>
                </c:pt>
                <c:pt idx="1317">
                  <c:v>2021-08-10</c:v>
                </c:pt>
                <c:pt idx="1318">
                  <c:v>2021-08-11</c:v>
                </c:pt>
                <c:pt idx="1319">
                  <c:v>2021-08-12</c:v>
                </c:pt>
                <c:pt idx="1320">
                  <c:v>2021-08-13</c:v>
                </c:pt>
                <c:pt idx="1321">
                  <c:v>2021-08-14</c:v>
                </c:pt>
                <c:pt idx="1322">
                  <c:v>2021-08-15</c:v>
                </c:pt>
                <c:pt idx="1323">
                  <c:v>2021-08-16</c:v>
                </c:pt>
                <c:pt idx="1324">
                  <c:v>2021-08-17</c:v>
                </c:pt>
                <c:pt idx="1325">
                  <c:v>2021-08-18</c:v>
                </c:pt>
                <c:pt idx="1326">
                  <c:v>2021-08-19</c:v>
                </c:pt>
                <c:pt idx="1327">
                  <c:v>2021-08-20</c:v>
                </c:pt>
                <c:pt idx="1328">
                  <c:v>2021-08-21</c:v>
                </c:pt>
                <c:pt idx="1329">
                  <c:v>2021-08-22</c:v>
                </c:pt>
                <c:pt idx="1330">
                  <c:v>2021-08-23</c:v>
                </c:pt>
                <c:pt idx="1331">
                  <c:v>2021-08-24</c:v>
                </c:pt>
                <c:pt idx="1332">
                  <c:v>2021-08-25</c:v>
                </c:pt>
                <c:pt idx="1333">
                  <c:v>2021-08-26</c:v>
                </c:pt>
                <c:pt idx="1334">
                  <c:v>2021-08-27</c:v>
                </c:pt>
                <c:pt idx="1335">
                  <c:v>2021-08-28</c:v>
                </c:pt>
                <c:pt idx="1336">
                  <c:v>2021-08-29</c:v>
                </c:pt>
                <c:pt idx="1337">
                  <c:v>2021-08-30</c:v>
                </c:pt>
                <c:pt idx="1338">
                  <c:v>2021-08-31</c:v>
                </c:pt>
                <c:pt idx="1339">
                  <c:v>2021-09-01</c:v>
                </c:pt>
                <c:pt idx="1340">
                  <c:v>2021-09-02</c:v>
                </c:pt>
                <c:pt idx="1341">
                  <c:v>2021-09-03</c:v>
                </c:pt>
                <c:pt idx="1342">
                  <c:v>2021-09-04</c:v>
                </c:pt>
                <c:pt idx="1343">
                  <c:v>2021-09-05</c:v>
                </c:pt>
                <c:pt idx="1344">
                  <c:v>2021-09-06</c:v>
                </c:pt>
                <c:pt idx="1345">
                  <c:v>2021-09-07</c:v>
                </c:pt>
                <c:pt idx="1346">
                  <c:v>2021-09-08</c:v>
                </c:pt>
                <c:pt idx="1347">
                  <c:v>2021-09-09</c:v>
                </c:pt>
                <c:pt idx="1348">
                  <c:v>2021-09-10</c:v>
                </c:pt>
                <c:pt idx="1349">
                  <c:v>2021-09-11</c:v>
                </c:pt>
                <c:pt idx="1350">
                  <c:v>2021-09-12</c:v>
                </c:pt>
                <c:pt idx="1351">
                  <c:v>2021-09-13</c:v>
                </c:pt>
                <c:pt idx="1352">
                  <c:v>2021-09-14</c:v>
                </c:pt>
                <c:pt idx="1353">
                  <c:v>2021-09-15</c:v>
                </c:pt>
                <c:pt idx="1354">
                  <c:v>2021-09-16</c:v>
                </c:pt>
                <c:pt idx="1355">
                  <c:v>2021-09-17</c:v>
                </c:pt>
                <c:pt idx="1356">
                  <c:v>2021-09-18</c:v>
                </c:pt>
                <c:pt idx="1357">
                  <c:v>2021-09-19</c:v>
                </c:pt>
                <c:pt idx="1358">
                  <c:v>2021-09-20</c:v>
                </c:pt>
                <c:pt idx="1359">
                  <c:v>2021-09-21</c:v>
                </c:pt>
                <c:pt idx="1360">
                  <c:v>2021-09-22</c:v>
                </c:pt>
                <c:pt idx="1361">
                  <c:v>2021-09-23</c:v>
                </c:pt>
                <c:pt idx="1362">
                  <c:v>2021-09-24</c:v>
                </c:pt>
                <c:pt idx="1363">
                  <c:v>2021-09-25</c:v>
                </c:pt>
                <c:pt idx="1364">
                  <c:v>2021-09-26</c:v>
                </c:pt>
                <c:pt idx="1365">
                  <c:v>2021-09-27</c:v>
                </c:pt>
                <c:pt idx="1366">
                  <c:v>2021-09-28</c:v>
                </c:pt>
                <c:pt idx="1367">
                  <c:v>2021-09-29</c:v>
                </c:pt>
                <c:pt idx="1368">
                  <c:v>2021-09-30</c:v>
                </c:pt>
                <c:pt idx="1369">
                  <c:v>2021-10-01</c:v>
                </c:pt>
                <c:pt idx="1370">
                  <c:v>2021-10-02</c:v>
                </c:pt>
                <c:pt idx="1371">
                  <c:v>2021-10-03</c:v>
                </c:pt>
                <c:pt idx="1372">
                  <c:v>2021-10-04</c:v>
                </c:pt>
                <c:pt idx="1373">
                  <c:v>2021-10-05</c:v>
                </c:pt>
                <c:pt idx="1374">
                  <c:v>2021-10-06</c:v>
                </c:pt>
                <c:pt idx="1375">
                  <c:v>2021-10-07</c:v>
                </c:pt>
                <c:pt idx="1376">
                  <c:v>2021-10-08</c:v>
                </c:pt>
                <c:pt idx="1377">
                  <c:v>2021-10-09</c:v>
                </c:pt>
                <c:pt idx="1378">
                  <c:v>2021-10-10</c:v>
                </c:pt>
                <c:pt idx="1379">
                  <c:v>2021-10-11</c:v>
                </c:pt>
                <c:pt idx="1380">
                  <c:v>2021-10-12</c:v>
                </c:pt>
                <c:pt idx="1381">
                  <c:v>2021-10-13</c:v>
                </c:pt>
                <c:pt idx="1382">
                  <c:v>2021-10-14</c:v>
                </c:pt>
                <c:pt idx="1383">
                  <c:v>2021-10-15</c:v>
                </c:pt>
                <c:pt idx="1384">
                  <c:v>2021-10-16</c:v>
                </c:pt>
                <c:pt idx="1385">
                  <c:v>2021-10-17</c:v>
                </c:pt>
                <c:pt idx="1386">
                  <c:v>2021-10-18</c:v>
                </c:pt>
                <c:pt idx="1387">
                  <c:v>2021-10-19</c:v>
                </c:pt>
                <c:pt idx="1388">
                  <c:v>2021-10-20</c:v>
                </c:pt>
                <c:pt idx="1389">
                  <c:v>2021-10-21</c:v>
                </c:pt>
                <c:pt idx="1390">
                  <c:v>2021-10-22</c:v>
                </c:pt>
                <c:pt idx="1391">
                  <c:v>2021-10-23</c:v>
                </c:pt>
                <c:pt idx="1392">
                  <c:v>2021-10-24</c:v>
                </c:pt>
                <c:pt idx="1393">
                  <c:v>2021-10-25</c:v>
                </c:pt>
                <c:pt idx="1394">
                  <c:v>2021-10-26</c:v>
                </c:pt>
                <c:pt idx="1395">
                  <c:v>2021-10-27</c:v>
                </c:pt>
                <c:pt idx="1396">
                  <c:v>2021-10-28</c:v>
                </c:pt>
              </c:strCache>
            </c:strRef>
          </c:cat>
          <c:val>
            <c:numRef>
              <c:f>Sheet1!$D$6:$D$1402</c:f>
              <c:numCache>
                <c:formatCode>General</c:formatCode>
                <c:ptCount val="1397"/>
                <c:pt idx="0">
                  <c:v>3</c:v>
                </c:pt>
                <c:pt idx="1">
                  <c:v>5</c:v>
                </c:pt>
                <c:pt idx="2">
                  <c:v>9</c:v>
                </c:pt>
                <c:pt idx="3">
                  <c:v>6</c:v>
                </c:pt>
                <c:pt idx="4">
                  <c:v>4</c:v>
                </c:pt>
                <c:pt idx="5">
                  <c:v>5</c:v>
                </c:pt>
                <c:pt idx="6">
                  <c:v>2</c:v>
                </c:pt>
                <c:pt idx="7">
                  <c:v>6</c:v>
                </c:pt>
                <c:pt idx="8">
                  <c:v>7</c:v>
                </c:pt>
                <c:pt idx="9">
                  <c:v>15</c:v>
                </c:pt>
                <c:pt idx="10">
                  <c:v>13</c:v>
                </c:pt>
                <c:pt idx="11">
                  <c:v>11</c:v>
                </c:pt>
                <c:pt idx="12">
                  <c:v>13</c:v>
                </c:pt>
                <c:pt idx="13">
                  <c:v>5</c:v>
                </c:pt>
                <c:pt idx="14">
                  <c:v>8</c:v>
                </c:pt>
                <c:pt idx="15">
                  <c:v>13</c:v>
                </c:pt>
                <c:pt idx="16">
                  <c:v>12</c:v>
                </c:pt>
                <c:pt idx="17">
                  <c:v>9</c:v>
                </c:pt>
                <c:pt idx="18">
                  <c:v>16</c:v>
                </c:pt>
                <c:pt idx="19">
                  <c:v>13</c:v>
                </c:pt>
                <c:pt idx="20">
                  <c:v>3</c:v>
                </c:pt>
                <c:pt idx="21">
                  <c:v>7</c:v>
                </c:pt>
                <c:pt idx="22">
                  <c:v>10</c:v>
                </c:pt>
                <c:pt idx="23">
                  <c:v>11</c:v>
                </c:pt>
                <c:pt idx="24">
                  <c:v>15</c:v>
                </c:pt>
                <c:pt idx="25">
                  <c:v>6</c:v>
                </c:pt>
                <c:pt idx="26">
                  <c:v>9</c:v>
                </c:pt>
                <c:pt idx="27">
                  <c:v>6</c:v>
                </c:pt>
                <c:pt idx="28">
                  <c:v>5</c:v>
                </c:pt>
                <c:pt idx="29">
                  <c:v>7</c:v>
                </c:pt>
                <c:pt idx="30">
                  <c:v>14</c:v>
                </c:pt>
                <c:pt idx="31">
                  <c:v>6</c:v>
                </c:pt>
                <c:pt idx="32">
                  <c:v>11</c:v>
                </c:pt>
                <c:pt idx="33">
                  <c:v>5</c:v>
                </c:pt>
                <c:pt idx="34">
                  <c:v>7</c:v>
                </c:pt>
                <c:pt idx="35">
                  <c:v>5</c:v>
                </c:pt>
                <c:pt idx="36">
                  <c:v>8</c:v>
                </c:pt>
                <c:pt idx="37">
                  <c:v>7</c:v>
                </c:pt>
                <c:pt idx="38">
                  <c:v>9</c:v>
                </c:pt>
                <c:pt idx="39">
                  <c:v>5</c:v>
                </c:pt>
                <c:pt idx="40">
                  <c:v>7</c:v>
                </c:pt>
                <c:pt idx="41">
                  <c:v>5</c:v>
                </c:pt>
                <c:pt idx="42">
                  <c:v>4</c:v>
                </c:pt>
                <c:pt idx="43">
                  <c:v>6</c:v>
                </c:pt>
                <c:pt idx="44">
                  <c:v>5</c:v>
                </c:pt>
                <c:pt idx="45">
                  <c:v>7</c:v>
                </c:pt>
                <c:pt idx="46">
                  <c:v>5</c:v>
                </c:pt>
                <c:pt idx="47">
                  <c:v>2</c:v>
                </c:pt>
                <c:pt idx="48">
                  <c:v>10</c:v>
                </c:pt>
                <c:pt idx="49">
                  <c:v>2</c:v>
                </c:pt>
                <c:pt idx="50">
                  <c:v>7</c:v>
                </c:pt>
                <c:pt idx="51">
                  <c:v>4</c:v>
                </c:pt>
                <c:pt idx="52">
                  <c:v>10</c:v>
                </c:pt>
                <c:pt idx="53">
                  <c:v>4</c:v>
                </c:pt>
                <c:pt idx="54">
                  <c:v>3</c:v>
                </c:pt>
                <c:pt idx="55">
                  <c:v>3</c:v>
                </c:pt>
                <c:pt idx="56">
                  <c:v>3</c:v>
                </c:pt>
                <c:pt idx="57">
                  <c:v>2</c:v>
                </c:pt>
                <c:pt idx="58">
                  <c:v>8</c:v>
                </c:pt>
                <c:pt idx="59">
                  <c:v>5</c:v>
                </c:pt>
                <c:pt idx="60">
                  <c:v>6</c:v>
                </c:pt>
                <c:pt idx="61">
                  <c:v>7</c:v>
                </c:pt>
                <c:pt idx="62">
                  <c:v>3</c:v>
                </c:pt>
                <c:pt idx="63">
                  <c:v>5</c:v>
                </c:pt>
                <c:pt idx="64">
                  <c:v>5</c:v>
                </c:pt>
                <c:pt idx="65">
                  <c:v>7</c:v>
                </c:pt>
                <c:pt idx="66">
                  <c:v>22</c:v>
                </c:pt>
                <c:pt idx="67">
                  <c:v>15</c:v>
                </c:pt>
                <c:pt idx="68">
                  <c:v>3</c:v>
                </c:pt>
                <c:pt idx="69">
                  <c:v>6</c:v>
                </c:pt>
                <c:pt idx="70">
                  <c:v>12</c:v>
                </c:pt>
                <c:pt idx="71">
                  <c:v>9</c:v>
                </c:pt>
                <c:pt idx="72">
                  <c:v>10</c:v>
                </c:pt>
                <c:pt idx="73">
                  <c:v>9</c:v>
                </c:pt>
                <c:pt idx="74">
                  <c:v>2</c:v>
                </c:pt>
                <c:pt idx="75">
                  <c:v>7</c:v>
                </c:pt>
                <c:pt idx="76">
                  <c:v>6</c:v>
                </c:pt>
                <c:pt idx="77">
                  <c:v>5</c:v>
                </c:pt>
                <c:pt idx="78">
                  <c:v>4</c:v>
                </c:pt>
                <c:pt idx="79">
                  <c:v>8</c:v>
                </c:pt>
                <c:pt idx="80">
                  <c:v>9</c:v>
                </c:pt>
                <c:pt idx="81">
                  <c:v>9</c:v>
                </c:pt>
                <c:pt idx="82">
                  <c:v>1</c:v>
                </c:pt>
                <c:pt idx="83">
                  <c:v>2</c:v>
                </c:pt>
                <c:pt idx="84">
                  <c:v>9</c:v>
                </c:pt>
                <c:pt idx="85">
                  <c:v>31</c:v>
                </c:pt>
                <c:pt idx="86">
                  <c:v>27</c:v>
                </c:pt>
                <c:pt idx="87">
                  <c:v>26</c:v>
                </c:pt>
                <c:pt idx="88">
                  <c:v>18</c:v>
                </c:pt>
                <c:pt idx="89">
                  <c:v>7</c:v>
                </c:pt>
                <c:pt idx="90">
                  <c:v>6</c:v>
                </c:pt>
                <c:pt idx="91">
                  <c:v>16</c:v>
                </c:pt>
                <c:pt idx="92">
                  <c:v>14</c:v>
                </c:pt>
                <c:pt idx="93">
                  <c:v>36</c:v>
                </c:pt>
                <c:pt idx="94">
                  <c:v>33</c:v>
                </c:pt>
                <c:pt idx="95">
                  <c:v>14</c:v>
                </c:pt>
                <c:pt idx="96">
                  <c:v>5</c:v>
                </c:pt>
                <c:pt idx="97">
                  <c:v>7</c:v>
                </c:pt>
                <c:pt idx="98">
                  <c:v>25</c:v>
                </c:pt>
                <c:pt idx="99">
                  <c:v>15</c:v>
                </c:pt>
                <c:pt idx="100">
                  <c:v>24</c:v>
                </c:pt>
                <c:pt idx="101">
                  <c:v>18</c:v>
                </c:pt>
                <c:pt idx="102">
                  <c:v>19</c:v>
                </c:pt>
                <c:pt idx="103">
                  <c:v>5</c:v>
                </c:pt>
                <c:pt idx="104">
                  <c:v>9</c:v>
                </c:pt>
                <c:pt idx="105">
                  <c:v>17</c:v>
                </c:pt>
                <c:pt idx="106">
                  <c:v>15</c:v>
                </c:pt>
                <c:pt idx="107">
                  <c:v>19</c:v>
                </c:pt>
                <c:pt idx="108">
                  <c:v>12</c:v>
                </c:pt>
                <c:pt idx="109">
                  <c:v>10</c:v>
                </c:pt>
                <c:pt idx="110">
                  <c:v>7</c:v>
                </c:pt>
                <c:pt idx="111">
                  <c:v>4</c:v>
                </c:pt>
                <c:pt idx="112">
                  <c:v>9</c:v>
                </c:pt>
                <c:pt idx="113">
                  <c:v>24</c:v>
                </c:pt>
                <c:pt idx="114">
                  <c:v>7</c:v>
                </c:pt>
                <c:pt idx="115">
                  <c:v>15</c:v>
                </c:pt>
                <c:pt idx="116">
                  <c:v>20</c:v>
                </c:pt>
                <c:pt idx="117">
                  <c:v>7</c:v>
                </c:pt>
                <c:pt idx="118">
                  <c:v>7</c:v>
                </c:pt>
                <c:pt idx="119">
                  <c:v>11</c:v>
                </c:pt>
                <c:pt idx="120">
                  <c:v>7</c:v>
                </c:pt>
                <c:pt idx="121">
                  <c:v>12</c:v>
                </c:pt>
                <c:pt idx="122">
                  <c:v>9</c:v>
                </c:pt>
                <c:pt idx="123">
                  <c:v>6</c:v>
                </c:pt>
                <c:pt idx="124">
                  <c:v>7</c:v>
                </c:pt>
                <c:pt idx="125">
                  <c:v>7</c:v>
                </c:pt>
                <c:pt idx="126">
                  <c:v>16</c:v>
                </c:pt>
                <c:pt idx="127">
                  <c:v>14</c:v>
                </c:pt>
                <c:pt idx="128">
                  <c:v>17</c:v>
                </c:pt>
                <c:pt idx="129">
                  <c:v>15</c:v>
                </c:pt>
                <c:pt idx="130">
                  <c:v>7</c:v>
                </c:pt>
                <c:pt idx="131">
                  <c:v>4</c:v>
                </c:pt>
                <c:pt idx="132">
                  <c:v>7</c:v>
                </c:pt>
                <c:pt idx="133">
                  <c:v>14</c:v>
                </c:pt>
                <c:pt idx="134">
                  <c:v>7</c:v>
                </c:pt>
                <c:pt idx="135">
                  <c:v>12</c:v>
                </c:pt>
                <c:pt idx="136">
                  <c:v>12</c:v>
                </c:pt>
                <c:pt idx="137">
                  <c:v>14</c:v>
                </c:pt>
                <c:pt idx="138">
                  <c:v>5</c:v>
                </c:pt>
                <c:pt idx="139">
                  <c:v>2</c:v>
                </c:pt>
                <c:pt idx="140">
                  <c:v>15</c:v>
                </c:pt>
                <c:pt idx="141">
                  <c:v>10</c:v>
                </c:pt>
                <c:pt idx="142">
                  <c:v>17</c:v>
                </c:pt>
                <c:pt idx="143">
                  <c:v>15</c:v>
                </c:pt>
                <c:pt idx="144">
                  <c:v>12</c:v>
                </c:pt>
                <c:pt idx="145">
                  <c:v>4</c:v>
                </c:pt>
                <c:pt idx="146">
                  <c:v>7</c:v>
                </c:pt>
                <c:pt idx="147">
                  <c:v>6</c:v>
                </c:pt>
                <c:pt idx="148">
                  <c:v>8</c:v>
                </c:pt>
                <c:pt idx="149">
                  <c:v>9</c:v>
                </c:pt>
                <c:pt idx="150">
                  <c:v>9</c:v>
                </c:pt>
                <c:pt idx="151">
                  <c:v>8</c:v>
                </c:pt>
                <c:pt idx="152">
                  <c:v>4</c:v>
                </c:pt>
                <c:pt idx="153">
                  <c:v>3</c:v>
                </c:pt>
                <c:pt idx="154">
                  <c:v>11</c:v>
                </c:pt>
                <c:pt idx="155">
                  <c:v>7</c:v>
                </c:pt>
                <c:pt idx="156">
                  <c:v>10</c:v>
                </c:pt>
                <c:pt idx="157">
                  <c:v>7</c:v>
                </c:pt>
                <c:pt idx="158">
                  <c:v>6</c:v>
                </c:pt>
                <c:pt idx="159">
                  <c:v>7</c:v>
                </c:pt>
                <c:pt idx="160">
                  <c:v>5</c:v>
                </c:pt>
                <c:pt idx="161">
                  <c:v>6</c:v>
                </c:pt>
                <c:pt idx="162">
                  <c:v>6</c:v>
                </c:pt>
                <c:pt idx="163">
                  <c:v>4</c:v>
                </c:pt>
                <c:pt idx="164">
                  <c:v>7</c:v>
                </c:pt>
                <c:pt idx="165">
                  <c:v>8</c:v>
                </c:pt>
                <c:pt idx="166">
                  <c:v>4</c:v>
                </c:pt>
                <c:pt idx="167">
                  <c:v>3</c:v>
                </c:pt>
                <c:pt idx="168">
                  <c:v>4</c:v>
                </c:pt>
                <c:pt idx="169">
                  <c:v>6</c:v>
                </c:pt>
                <c:pt idx="170">
                  <c:v>10</c:v>
                </c:pt>
                <c:pt idx="171">
                  <c:v>13</c:v>
                </c:pt>
                <c:pt idx="172">
                  <c:v>10</c:v>
                </c:pt>
                <c:pt idx="173">
                  <c:v>7</c:v>
                </c:pt>
                <c:pt idx="174">
                  <c:v>7</c:v>
                </c:pt>
                <c:pt idx="175">
                  <c:v>8</c:v>
                </c:pt>
                <c:pt idx="176">
                  <c:v>4</c:v>
                </c:pt>
                <c:pt idx="177">
                  <c:v>10</c:v>
                </c:pt>
                <c:pt idx="178">
                  <c:v>7</c:v>
                </c:pt>
                <c:pt idx="179">
                  <c:v>7</c:v>
                </c:pt>
                <c:pt idx="180">
                  <c:v>2</c:v>
                </c:pt>
                <c:pt idx="181">
                  <c:v>4</c:v>
                </c:pt>
                <c:pt idx="182">
                  <c:v>4</c:v>
                </c:pt>
                <c:pt idx="183">
                  <c:v>12</c:v>
                </c:pt>
                <c:pt idx="184">
                  <c:v>6</c:v>
                </c:pt>
                <c:pt idx="185">
                  <c:v>6</c:v>
                </c:pt>
                <c:pt idx="186">
                  <c:v>5</c:v>
                </c:pt>
                <c:pt idx="187">
                  <c:v>6</c:v>
                </c:pt>
                <c:pt idx="188">
                  <c:v>2</c:v>
                </c:pt>
                <c:pt idx="189">
                  <c:v>5</c:v>
                </c:pt>
                <c:pt idx="190">
                  <c:v>4</c:v>
                </c:pt>
                <c:pt idx="191">
                  <c:v>8</c:v>
                </c:pt>
                <c:pt idx="192">
                  <c:v>8</c:v>
                </c:pt>
                <c:pt idx="193">
                  <c:v>5</c:v>
                </c:pt>
                <c:pt idx="194">
                  <c:v>1</c:v>
                </c:pt>
                <c:pt idx="195">
                  <c:v>4</c:v>
                </c:pt>
                <c:pt idx="196">
                  <c:v>3</c:v>
                </c:pt>
                <c:pt idx="197">
                  <c:v>7</c:v>
                </c:pt>
                <c:pt idx="198">
                  <c:v>7</c:v>
                </c:pt>
                <c:pt idx="199">
                  <c:v>9</c:v>
                </c:pt>
                <c:pt idx="200">
                  <c:v>12</c:v>
                </c:pt>
                <c:pt idx="201">
                  <c:v>5</c:v>
                </c:pt>
                <c:pt idx="202">
                  <c:v>4</c:v>
                </c:pt>
                <c:pt idx="203">
                  <c:v>5</c:v>
                </c:pt>
                <c:pt idx="204">
                  <c:v>11</c:v>
                </c:pt>
                <c:pt idx="205">
                  <c:v>7</c:v>
                </c:pt>
                <c:pt idx="206">
                  <c:v>11</c:v>
                </c:pt>
                <c:pt idx="207">
                  <c:v>4</c:v>
                </c:pt>
                <c:pt idx="208">
                  <c:v>3</c:v>
                </c:pt>
                <c:pt idx="209">
                  <c:v>6</c:v>
                </c:pt>
                <c:pt idx="210">
                  <c:v>6</c:v>
                </c:pt>
                <c:pt idx="211">
                  <c:v>5</c:v>
                </c:pt>
                <c:pt idx="212">
                  <c:v>8</c:v>
                </c:pt>
                <c:pt idx="213">
                  <c:v>7</c:v>
                </c:pt>
                <c:pt idx="214">
                  <c:v>5</c:v>
                </c:pt>
                <c:pt idx="215">
                  <c:v>4</c:v>
                </c:pt>
                <c:pt idx="216">
                  <c:v>1</c:v>
                </c:pt>
                <c:pt idx="217">
                  <c:v>7</c:v>
                </c:pt>
                <c:pt idx="218">
                  <c:v>6</c:v>
                </c:pt>
                <c:pt idx="219">
                  <c:v>7</c:v>
                </c:pt>
                <c:pt idx="220">
                  <c:v>4</c:v>
                </c:pt>
                <c:pt idx="221">
                  <c:v>9</c:v>
                </c:pt>
                <c:pt idx="222">
                  <c:v>3</c:v>
                </c:pt>
                <c:pt idx="223">
                  <c:v>4</c:v>
                </c:pt>
                <c:pt idx="224">
                  <c:v>6</c:v>
                </c:pt>
                <c:pt idx="225">
                  <c:v>9</c:v>
                </c:pt>
                <c:pt idx="226">
                  <c:v>5</c:v>
                </c:pt>
                <c:pt idx="227">
                  <c:v>7</c:v>
                </c:pt>
                <c:pt idx="228">
                  <c:v>5</c:v>
                </c:pt>
                <c:pt idx="229">
                  <c:v>3</c:v>
                </c:pt>
                <c:pt idx="230">
                  <c:v>2</c:v>
                </c:pt>
                <c:pt idx="231">
                  <c:v>4</c:v>
                </c:pt>
                <c:pt idx="232">
                  <c:v>17</c:v>
                </c:pt>
                <c:pt idx="233">
                  <c:v>7</c:v>
                </c:pt>
                <c:pt idx="234">
                  <c:v>5</c:v>
                </c:pt>
                <c:pt idx="235">
                  <c:v>10</c:v>
                </c:pt>
                <c:pt idx="236">
                  <c:v>3</c:v>
                </c:pt>
                <c:pt idx="237">
                  <c:v>11</c:v>
                </c:pt>
                <c:pt idx="238">
                  <c:v>16</c:v>
                </c:pt>
                <c:pt idx="239">
                  <c:v>8</c:v>
                </c:pt>
                <c:pt idx="240">
                  <c:v>13</c:v>
                </c:pt>
                <c:pt idx="241">
                  <c:v>4</c:v>
                </c:pt>
                <c:pt idx="242">
                  <c:v>5</c:v>
                </c:pt>
                <c:pt idx="243">
                  <c:v>2</c:v>
                </c:pt>
                <c:pt idx="244">
                  <c:v>4</c:v>
                </c:pt>
                <c:pt idx="245">
                  <c:v>18</c:v>
                </c:pt>
                <c:pt idx="246">
                  <c:v>23</c:v>
                </c:pt>
                <c:pt idx="247">
                  <c:v>10</c:v>
                </c:pt>
                <c:pt idx="248">
                  <c:v>4</c:v>
                </c:pt>
                <c:pt idx="249">
                  <c:v>17</c:v>
                </c:pt>
                <c:pt idx="250">
                  <c:v>5</c:v>
                </c:pt>
                <c:pt idx="251">
                  <c:v>4</c:v>
                </c:pt>
                <c:pt idx="252">
                  <c:v>17</c:v>
                </c:pt>
                <c:pt idx="253">
                  <c:v>11</c:v>
                </c:pt>
                <c:pt idx="254">
                  <c:v>17</c:v>
                </c:pt>
                <c:pt idx="255">
                  <c:v>93</c:v>
                </c:pt>
                <c:pt idx="256">
                  <c:v>34</c:v>
                </c:pt>
                <c:pt idx="257">
                  <c:v>13</c:v>
                </c:pt>
                <c:pt idx="258">
                  <c:v>16</c:v>
                </c:pt>
                <c:pt idx="259">
                  <c:v>18</c:v>
                </c:pt>
                <c:pt idx="260">
                  <c:v>9</c:v>
                </c:pt>
                <c:pt idx="261">
                  <c:v>15</c:v>
                </c:pt>
                <c:pt idx="262">
                  <c:v>12</c:v>
                </c:pt>
                <c:pt idx="263">
                  <c:v>13</c:v>
                </c:pt>
                <c:pt idx="264">
                  <c:v>13</c:v>
                </c:pt>
                <c:pt idx="265">
                  <c:v>10</c:v>
                </c:pt>
                <c:pt idx="266">
                  <c:v>16</c:v>
                </c:pt>
                <c:pt idx="267">
                  <c:v>13</c:v>
                </c:pt>
                <c:pt idx="268">
                  <c:v>14</c:v>
                </c:pt>
                <c:pt idx="269">
                  <c:v>14</c:v>
                </c:pt>
                <c:pt idx="270">
                  <c:v>15</c:v>
                </c:pt>
                <c:pt idx="271">
                  <c:v>12</c:v>
                </c:pt>
                <c:pt idx="272">
                  <c:v>13</c:v>
                </c:pt>
                <c:pt idx="273">
                  <c:v>12</c:v>
                </c:pt>
                <c:pt idx="274">
                  <c:v>11</c:v>
                </c:pt>
                <c:pt idx="275">
                  <c:v>19</c:v>
                </c:pt>
                <c:pt idx="276">
                  <c:v>18</c:v>
                </c:pt>
                <c:pt idx="277">
                  <c:v>15</c:v>
                </c:pt>
                <c:pt idx="278">
                  <c:v>7</c:v>
                </c:pt>
                <c:pt idx="279">
                  <c:v>12</c:v>
                </c:pt>
                <c:pt idx="280">
                  <c:v>9</c:v>
                </c:pt>
                <c:pt idx="281">
                  <c:v>23</c:v>
                </c:pt>
                <c:pt idx="282">
                  <c:v>24</c:v>
                </c:pt>
                <c:pt idx="283">
                  <c:v>23</c:v>
                </c:pt>
                <c:pt idx="284">
                  <c:v>19</c:v>
                </c:pt>
                <c:pt idx="285">
                  <c:v>16</c:v>
                </c:pt>
                <c:pt idx="286">
                  <c:v>13</c:v>
                </c:pt>
                <c:pt idx="287">
                  <c:v>26</c:v>
                </c:pt>
                <c:pt idx="288">
                  <c:v>14</c:v>
                </c:pt>
                <c:pt idx="289">
                  <c:v>23</c:v>
                </c:pt>
                <c:pt idx="290">
                  <c:v>16</c:v>
                </c:pt>
                <c:pt idx="291">
                  <c:v>22</c:v>
                </c:pt>
                <c:pt idx="292">
                  <c:v>19</c:v>
                </c:pt>
                <c:pt idx="293">
                  <c:v>14</c:v>
                </c:pt>
                <c:pt idx="294">
                  <c:v>18</c:v>
                </c:pt>
                <c:pt idx="295">
                  <c:v>20</c:v>
                </c:pt>
                <c:pt idx="296">
                  <c:v>17</c:v>
                </c:pt>
                <c:pt idx="297">
                  <c:v>13</c:v>
                </c:pt>
                <c:pt idx="298">
                  <c:v>23</c:v>
                </c:pt>
                <c:pt idx="299">
                  <c:v>23</c:v>
                </c:pt>
                <c:pt idx="300">
                  <c:v>30</c:v>
                </c:pt>
                <c:pt idx="301">
                  <c:v>34</c:v>
                </c:pt>
                <c:pt idx="302">
                  <c:v>28</c:v>
                </c:pt>
                <c:pt idx="303">
                  <c:v>29</c:v>
                </c:pt>
                <c:pt idx="304">
                  <c:v>11</c:v>
                </c:pt>
                <c:pt idx="305">
                  <c:v>33</c:v>
                </c:pt>
                <c:pt idx="306">
                  <c:v>9</c:v>
                </c:pt>
                <c:pt idx="307">
                  <c:v>12</c:v>
                </c:pt>
                <c:pt idx="308">
                  <c:v>26</c:v>
                </c:pt>
                <c:pt idx="309">
                  <c:v>25</c:v>
                </c:pt>
                <c:pt idx="310">
                  <c:v>22</c:v>
                </c:pt>
                <c:pt idx="311">
                  <c:v>18</c:v>
                </c:pt>
                <c:pt idx="312">
                  <c:v>18</c:v>
                </c:pt>
                <c:pt idx="313">
                  <c:v>18</c:v>
                </c:pt>
                <c:pt idx="314">
                  <c:v>16</c:v>
                </c:pt>
                <c:pt idx="315">
                  <c:v>33</c:v>
                </c:pt>
                <c:pt idx="316">
                  <c:v>47</c:v>
                </c:pt>
                <c:pt idx="317">
                  <c:v>18</c:v>
                </c:pt>
                <c:pt idx="318">
                  <c:v>26</c:v>
                </c:pt>
                <c:pt idx="319">
                  <c:v>23</c:v>
                </c:pt>
                <c:pt idx="320">
                  <c:v>14</c:v>
                </c:pt>
                <c:pt idx="321">
                  <c:v>25</c:v>
                </c:pt>
                <c:pt idx="322">
                  <c:v>35</c:v>
                </c:pt>
                <c:pt idx="323">
                  <c:v>22</c:v>
                </c:pt>
                <c:pt idx="324">
                  <c:v>32</c:v>
                </c:pt>
                <c:pt idx="325">
                  <c:v>31</c:v>
                </c:pt>
                <c:pt idx="326">
                  <c:v>19</c:v>
                </c:pt>
                <c:pt idx="327">
                  <c:v>10</c:v>
                </c:pt>
                <c:pt idx="328">
                  <c:v>16</c:v>
                </c:pt>
                <c:pt idx="329">
                  <c:v>19</c:v>
                </c:pt>
                <c:pt idx="330">
                  <c:v>19</c:v>
                </c:pt>
                <c:pt idx="331">
                  <c:v>19</c:v>
                </c:pt>
                <c:pt idx="332">
                  <c:v>29</c:v>
                </c:pt>
                <c:pt idx="333">
                  <c:v>25</c:v>
                </c:pt>
                <c:pt idx="334">
                  <c:v>8</c:v>
                </c:pt>
                <c:pt idx="335">
                  <c:v>14</c:v>
                </c:pt>
                <c:pt idx="336">
                  <c:v>20</c:v>
                </c:pt>
                <c:pt idx="337">
                  <c:v>28</c:v>
                </c:pt>
                <c:pt idx="338">
                  <c:v>12</c:v>
                </c:pt>
                <c:pt idx="339">
                  <c:v>20</c:v>
                </c:pt>
                <c:pt idx="340">
                  <c:v>13</c:v>
                </c:pt>
                <c:pt idx="341">
                  <c:v>9</c:v>
                </c:pt>
                <c:pt idx="342">
                  <c:v>5</c:v>
                </c:pt>
                <c:pt idx="343">
                  <c:v>18</c:v>
                </c:pt>
                <c:pt idx="344">
                  <c:v>18</c:v>
                </c:pt>
                <c:pt idx="345">
                  <c:v>22</c:v>
                </c:pt>
                <c:pt idx="346">
                  <c:v>12</c:v>
                </c:pt>
                <c:pt idx="347">
                  <c:v>21</c:v>
                </c:pt>
                <c:pt idx="348">
                  <c:v>13</c:v>
                </c:pt>
                <c:pt idx="349">
                  <c:v>17</c:v>
                </c:pt>
                <c:pt idx="350">
                  <c:v>21</c:v>
                </c:pt>
                <c:pt idx="351">
                  <c:v>16</c:v>
                </c:pt>
                <c:pt idx="352">
                  <c:v>18</c:v>
                </c:pt>
                <c:pt idx="353">
                  <c:v>15</c:v>
                </c:pt>
                <c:pt idx="354">
                  <c:v>12</c:v>
                </c:pt>
                <c:pt idx="355">
                  <c:v>10</c:v>
                </c:pt>
                <c:pt idx="356">
                  <c:v>9</c:v>
                </c:pt>
                <c:pt idx="357">
                  <c:v>15</c:v>
                </c:pt>
                <c:pt idx="358">
                  <c:v>7</c:v>
                </c:pt>
                <c:pt idx="359">
                  <c:v>16</c:v>
                </c:pt>
                <c:pt idx="360">
                  <c:v>25</c:v>
                </c:pt>
                <c:pt idx="361">
                  <c:v>13</c:v>
                </c:pt>
                <c:pt idx="362">
                  <c:v>19</c:v>
                </c:pt>
                <c:pt idx="363">
                  <c:v>20</c:v>
                </c:pt>
                <c:pt idx="364">
                  <c:v>9</c:v>
                </c:pt>
                <c:pt idx="365">
                  <c:v>18</c:v>
                </c:pt>
                <c:pt idx="366">
                  <c:v>16</c:v>
                </c:pt>
                <c:pt idx="367">
                  <c:v>10</c:v>
                </c:pt>
                <c:pt idx="368">
                  <c:v>9</c:v>
                </c:pt>
                <c:pt idx="369">
                  <c:v>10</c:v>
                </c:pt>
                <c:pt idx="370">
                  <c:v>12</c:v>
                </c:pt>
                <c:pt idx="371">
                  <c:v>30</c:v>
                </c:pt>
                <c:pt idx="372">
                  <c:v>23</c:v>
                </c:pt>
                <c:pt idx="373">
                  <c:v>28</c:v>
                </c:pt>
                <c:pt idx="374">
                  <c:v>21</c:v>
                </c:pt>
                <c:pt idx="375">
                  <c:v>7</c:v>
                </c:pt>
                <c:pt idx="376">
                  <c:v>7</c:v>
                </c:pt>
                <c:pt idx="377">
                  <c:v>22</c:v>
                </c:pt>
                <c:pt idx="378">
                  <c:v>14</c:v>
                </c:pt>
                <c:pt idx="379">
                  <c:v>12</c:v>
                </c:pt>
                <c:pt idx="380">
                  <c:v>17</c:v>
                </c:pt>
                <c:pt idx="381">
                  <c:v>19</c:v>
                </c:pt>
                <c:pt idx="382">
                  <c:v>18</c:v>
                </c:pt>
                <c:pt idx="383">
                  <c:v>10</c:v>
                </c:pt>
                <c:pt idx="384">
                  <c:v>22</c:v>
                </c:pt>
                <c:pt idx="385">
                  <c:v>17</c:v>
                </c:pt>
                <c:pt idx="386">
                  <c:v>16</c:v>
                </c:pt>
                <c:pt idx="387">
                  <c:v>25</c:v>
                </c:pt>
                <c:pt idx="388">
                  <c:v>27</c:v>
                </c:pt>
                <c:pt idx="389">
                  <c:v>4</c:v>
                </c:pt>
                <c:pt idx="390">
                  <c:v>9</c:v>
                </c:pt>
                <c:pt idx="391">
                  <c:v>15</c:v>
                </c:pt>
                <c:pt idx="392">
                  <c:v>19</c:v>
                </c:pt>
                <c:pt idx="393">
                  <c:v>17</c:v>
                </c:pt>
                <c:pt idx="394">
                  <c:v>23</c:v>
                </c:pt>
                <c:pt idx="395">
                  <c:v>15</c:v>
                </c:pt>
                <c:pt idx="396">
                  <c:v>8</c:v>
                </c:pt>
                <c:pt idx="397">
                  <c:v>12</c:v>
                </c:pt>
                <c:pt idx="398">
                  <c:v>9</c:v>
                </c:pt>
                <c:pt idx="399">
                  <c:v>18</c:v>
                </c:pt>
                <c:pt idx="400">
                  <c:v>13</c:v>
                </c:pt>
                <c:pt idx="401">
                  <c:v>16</c:v>
                </c:pt>
                <c:pt idx="402">
                  <c:v>18</c:v>
                </c:pt>
                <c:pt idx="403">
                  <c:v>18</c:v>
                </c:pt>
                <c:pt idx="404">
                  <c:v>8</c:v>
                </c:pt>
                <c:pt idx="405">
                  <c:v>24</c:v>
                </c:pt>
                <c:pt idx="406">
                  <c:v>20</c:v>
                </c:pt>
                <c:pt idx="407">
                  <c:v>14</c:v>
                </c:pt>
                <c:pt idx="408">
                  <c:v>19</c:v>
                </c:pt>
                <c:pt idx="409">
                  <c:v>12</c:v>
                </c:pt>
                <c:pt idx="410">
                  <c:v>11</c:v>
                </c:pt>
                <c:pt idx="411">
                  <c:v>6</c:v>
                </c:pt>
                <c:pt idx="412">
                  <c:v>12</c:v>
                </c:pt>
                <c:pt idx="413">
                  <c:v>21</c:v>
                </c:pt>
                <c:pt idx="414">
                  <c:v>11</c:v>
                </c:pt>
                <c:pt idx="415">
                  <c:v>19</c:v>
                </c:pt>
                <c:pt idx="416">
                  <c:v>17</c:v>
                </c:pt>
                <c:pt idx="417">
                  <c:v>10</c:v>
                </c:pt>
                <c:pt idx="418">
                  <c:v>4</c:v>
                </c:pt>
                <c:pt idx="419">
                  <c:v>16</c:v>
                </c:pt>
                <c:pt idx="420">
                  <c:v>12</c:v>
                </c:pt>
                <c:pt idx="421">
                  <c:v>17</c:v>
                </c:pt>
                <c:pt idx="422">
                  <c:v>28</c:v>
                </c:pt>
                <c:pt idx="423">
                  <c:v>11</c:v>
                </c:pt>
                <c:pt idx="424">
                  <c:v>10</c:v>
                </c:pt>
                <c:pt idx="425">
                  <c:v>12</c:v>
                </c:pt>
                <c:pt idx="426">
                  <c:v>16</c:v>
                </c:pt>
                <c:pt idx="427">
                  <c:v>15</c:v>
                </c:pt>
                <c:pt idx="428">
                  <c:v>18</c:v>
                </c:pt>
                <c:pt idx="429">
                  <c:v>15</c:v>
                </c:pt>
                <c:pt idx="430">
                  <c:v>16</c:v>
                </c:pt>
                <c:pt idx="431">
                  <c:v>12</c:v>
                </c:pt>
                <c:pt idx="432">
                  <c:v>8</c:v>
                </c:pt>
                <c:pt idx="433">
                  <c:v>14</c:v>
                </c:pt>
                <c:pt idx="434">
                  <c:v>13</c:v>
                </c:pt>
                <c:pt idx="435">
                  <c:v>9</c:v>
                </c:pt>
                <c:pt idx="436">
                  <c:v>14</c:v>
                </c:pt>
                <c:pt idx="437">
                  <c:v>3</c:v>
                </c:pt>
                <c:pt idx="438">
                  <c:v>8</c:v>
                </c:pt>
                <c:pt idx="439">
                  <c:v>13</c:v>
                </c:pt>
                <c:pt idx="440">
                  <c:v>10</c:v>
                </c:pt>
                <c:pt idx="441">
                  <c:v>14</c:v>
                </c:pt>
                <c:pt idx="442">
                  <c:v>18</c:v>
                </c:pt>
                <c:pt idx="443">
                  <c:v>13</c:v>
                </c:pt>
                <c:pt idx="444">
                  <c:v>16</c:v>
                </c:pt>
                <c:pt idx="445">
                  <c:v>4</c:v>
                </c:pt>
                <c:pt idx="446">
                  <c:v>10</c:v>
                </c:pt>
                <c:pt idx="447">
                  <c:v>10</c:v>
                </c:pt>
                <c:pt idx="448">
                  <c:v>40</c:v>
                </c:pt>
                <c:pt idx="449">
                  <c:v>22</c:v>
                </c:pt>
                <c:pt idx="450">
                  <c:v>23</c:v>
                </c:pt>
                <c:pt idx="451">
                  <c:v>15</c:v>
                </c:pt>
                <c:pt idx="452">
                  <c:v>7</c:v>
                </c:pt>
                <c:pt idx="453">
                  <c:v>7</c:v>
                </c:pt>
                <c:pt idx="454">
                  <c:v>13</c:v>
                </c:pt>
                <c:pt idx="455">
                  <c:v>20</c:v>
                </c:pt>
                <c:pt idx="456">
                  <c:v>14</c:v>
                </c:pt>
                <c:pt idx="457">
                  <c:v>39</c:v>
                </c:pt>
                <c:pt idx="458">
                  <c:v>27</c:v>
                </c:pt>
                <c:pt idx="459">
                  <c:v>13</c:v>
                </c:pt>
                <c:pt idx="460">
                  <c:v>9</c:v>
                </c:pt>
                <c:pt idx="461">
                  <c:v>16</c:v>
                </c:pt>
                <c:pt idx="462">
                  <c:v>23</c:v>
                </c:pt>
                <c:pt idx="463">
                  <c:v>16</c:v>
                </c:pt>
                <c:pt idx="464">
                  <c:v>9</c:v>
                </c:pt>
                <c:pt idx="465">
                  <c:v>12</c:v>
                </c:pt>
                <c:pt idx="466">
                  <c:v>8</c:v>
                </c:pt>
                <c:pt idx="467">
                  <c:v>3</c:v>
                </c:pt>
                <c:pt idx="468">
                  <c:v>18</c:v>
                </c:pt>
                <c:pt idx="469">
                  <c:v>12</c:v>
                </c:pt>
                <c:pt idx="470">
                  <c:v>10</c:v>
                </c:pt>
                <c:pt idx="471">
                  <c:v>5</c:v>
                </c:pt>
                <c:pt idx="472">
                  <c:v>7</c:v>
                </c:pt>
                <c:pt idx="473">
                  <c:v>7</c:v>
                </c:pt>
                <c:pt idx="474">
                  <c:v>8</c:v>
                </c:pt>
                <c:pt idx="475">
                  <c:v>6</c:v>
                </c:pt>
                <c:pt idx="476">
                  <c:v>12</c:v>
                </c:pt>
                <c:pt idx="477">
                  <c:v>14</c:v>
                </c:pt>
                <c:pt idx="478">
                  <c:v>8</c:v>
                </c:pt>
                <c:pt idx="479">
                  <c:v>8</c:v>
                </c:pt>
                <c:pt idx="480">
                  <c:v>1</c:v>
                </c:pt>
                <c:pt idx="481">
                  <c:v>2</c:v>
                </c:pt>
                <c:pt idx="482">
                  <c:v>8</c:v>
                </c:pt>
                <c:pt idx="483">
                  <c:v>7</c:v>
                </c:pt>
                <c:pt idx="484">
                  <c:v>8</c:v>
                </c:pt>
                <c:pt idx="485">
                  <c:v>11</c:v>
                </c:pt>
                <c:pt idx="486">
                  <c:v>12</c:v>
                </c:pt>
                <c:pt idx="487">
                  <c:v>6</c:v>
                </c:pt>
                <c:pt idx="488">
                  <c:v>5</c:v>
                </c:pt>
                <c:pt idx="489">
                  <c:v>8</c:v>
                </c:pt>
                <c:pt idx="490">
                  <c:v>12</c:v>
                </c:pt>
                <c:pt idx="491">
                  <c:v>8</c:v>
                </c:pt>
                <c:pt idx="492">
                  <c:v>10</c:v>
                </c:pt>
                <c:pt idx="493">
                  <c:v>7</c:v>
                </c:pt>
                <c:pt idx="494">
                  <c:v>6</c:v>
                </c:pt>
                <c:pt idx="495">
                  <c:v>1</c:v>
                </c:pt>
                <c:pt idx="496">
                  <c:v>7</c:v>
                </c:pt>
                <c:pt idx="497">
                  <c:v>14</c:v>
                </c:pt>
                <c:pt idx="498">
                  <c:v>14</c:v>
                </c:pt>
                <c:pt idx="499">
                  <c:v>5</c:v>
                </c:pt>
                <c:pt idx="500">
                  <c:v>14</c:v>
                </c:pt>
                <c:pt idx="501">
                  <c:v>13</c:v>
                </c:pt>
                <c:pt idx="502">
                  <c:v>7</c:v>
                </c:pt>
                <c:pt idx="503">
                  <c:v>29</c:v>
                </c:pt>
                <c:pt idx="504">
                  <c:v>18</c:v>
                </c:pt>
                <c:pt idx="505">
                  <c:v>15</c:v>
                </c:pt>
                <c:pt idx="506">
                  <c:v>7</c:v>
                </c:pt>
                <c:pt idx="507">
                  <c:v>9</c:v>
                </c:pt>
                <c:pt idx="508">
                  <c:v>21</c:v>
                </c:pt>
                <c:pt idx="509">
                  <c:v>15</c:v>
                </c:pt>
                <c:pt idx="510">
                  <c:v>12</c:v>
                </c:pt>
                <c:pt idx="511">
                  <c:v>15</c:v>
                </c:pt>
                <c:pt idx="512">
                  <c:v>16</c:v>
                </c:pt>
                <c:pt idx="513">
                  <c:v>26</c:v>
                </c:pt>
                <c:pt idx="514">
                  <c:v>12</c:v>
                </c:pt>
                <c:pt idx="515">
                  <c:v>11</c:v>
                </c:pt>
                <c:pt idx="516">
                  <c:v>1</c:v>
                </c:pt>
                <c:pt idx="517">
                  <c:v>10</c:v>
                </c:pt>
                <c:pt idx="518">
                  <c:v>10</c:v>
                </c:pt>
                <c:pt idx="519">
                  <c:v>17</c:v>
                </c:pt>
                <c:pt idx="520">
                  <c:v>9</c:v>
                </c:pt>
                <c:pt idx="521">
                  <c:v>4</c:v>
                </c:pt>
                <c:pt idx="522">
                  <c:v>4</c:v>
                </c:pt>
                <c:pt idx="523">
                  <c:v>5</c:v>
                </c:pt>
                <c:pt idx="524">
                  <c:v>11</c:v>
                </c:pt>
                <c:pt idx="525">
                  <c:v>12</c:v>
                </c:pt>
                <c:pt idx="526">
                  <c:v>6</c:v>
                </c:pt>
                <c:pt idx="527">
                  <c:v>12</c:v>
                </c:pt>
                <c:pt idx="528">
                  <c:v>9</c:v>
                </c:pt>
                <c:pt idx="529">
                  <c:v>7</c:v>
                </c:pt>
                <c:pt idx="530">
                  <c:v>5</c:v>
                </c:pt>
                <c:pt idx="531">
                  <c:v>11</c:v>
                </c:pt>
                <c:pt idx="532">
                  <c:v>20</c:v>
                </c:pt>
                <c:pt idx="533">
                  <c:v>12</c:v>
                </c:pt>
                <c:pt idx="534">
                  <c:v>6</c:v>
                </c:pt>
                <c:pt idx="535">
                  <c:v>13</c:v>
                </c:pt>
                <c:pt idx="536">
                  <c:v>7</c:v>
                </c:pt>
                <c:pt idx="537">
                  <c:v>15</c:v>
                </c:pt>
                <c:pt idx="538">
                  <c:v>5</c:v>
                </c:pt>
                <c:pt idx="539">
                  <c:v>6</c:v>
                </c:pt>
                <c:pt idx="540">
                  <c:v>8</c:v>
                </c:pt>
                <c:pt idx="541">
                  <c:v>3</c:v>
                </c:pt>
                <c:pt idx="542">
                  <c:v>1</c:v>
                </c:pt>
                <c:pt idx="543">
                  <c:v>5</c:v>
                </c:pt>
                <c:pt idx="544">
                  <c:v>5</c:v>
                </c:pt>
                <c:pt idx="545">
                  <c:v>27</c:v>
                </c:pt>
                <c:pt idx="546">
                  <c:v>17</c:v>
                </c:pt>
                <c:pt idx="547">
                  <c:v>18</c:v>
                </c:pt>
                <c:pt idx="548">
                  <c:v>14</c:v>
                </c:pt>
                <c:pt idx="549">
                  <c:v>6</c:v>
                </c:pt>
                <c:pt idx="550">
                  <c:v>12</c:v>
                </c:pt>
                <c:pt idx="551">
                  <c:v>54</c:v>
                </c:pt>
                <c:pt idx="552">
                  <c:v>65</c:v>
                </c:pt>
                <c:pt idx="553">
                  <c:v>43</c:v>
                </c:pt>
                <c:pt idx="554">
                  <c:v>35</c:v>
                </c:pt>
                <c:pt idx="555">
                  <c:v>14</c:v>
                </c:pt>
                <c:pt idx="556">
                  <c:v>9</c:v>
                </c:pt>
                <c:pt idx="557">
                  <c:v>7</c:v>
                </c:pt>
                <c:pt idx="558">
                  <c:v>15</c:v>
                </c:pt>
                <c:pt idx="559">
                  <c:v>16</c:v>
                </c:pt>
                <c:pt idx="560">
                  <c:v>16</c:v>
                </c:pt>
                <c:pt idx="561">
                  <c:v>14</c:v>
                </c:pt>
                <c:pt idx="562">
                  <c:v>12</c:v>
                </c:pt>
                <c:pt idx="563">
                  <c:v>7</c:v>
                </c:pt>
                <c:pt idx="564">
                  <c:v>49</c:v>
                </c:pt>
                <c:pt idx="565">
                  <c:v>25</c:v>
                </c:pt>
                <c:pt idx="566">
                  <c:v>21</c:v>
                </c:pt>
                <c:pt idx="567">
                  <c:v>8</c:v>
                </c:pt>
                <c:pt idx="568">
                  <c:v>9</c:v>
                </c:pt>
                <c:pt idx="569">
                  <c:v>13</c:v>
                </c:pt>
                <c:pt idx="570">
                  <c:v>8</c:v>
                </c:pt>
                <c:pt idx="571">
                  <c:v>11</c:v>
                </c:pt>
                <c:pt idx="572">
                  <c:v>12</c:v>
                </c:pt>
                <c:pt idx="573">
                  <c:v>8</c:v>
                </c:pt>
                <c:pt idx="574">
                  <c:v>16</c:v>
                </c:pt>
                <c:pt idx="575">
                  <c:v>13</c:v>
                </c:pt>
                <c:pt idx="576">
                  <c:v>8</c:v>
                </c:pt>
                <c:pt idx="577">
                  <c:v>5</c:v>
                </c:pt>
                <c:pt idx="578">
                  <c:v>4</c:v>
                </c:pt>
                <c:pt idx="579">
                  <c:v>6</c:v>
                </c:pt>
                <c:pt idx="580">
                  <c:v>9</c:v>
                </c:pt>
                <c:pt idx="581">
                  <c:v>13</c:v>
                </c:pt>
                <c:pt idx="582">
                  <c:v>8</c:v>
                </c:pt>
                <c:pt idx="583">
                  <c:v>7</c:v>
                </c:pt>
                <c:pt idx="584">
                  <c:v>3</c:v>
                </c:pt>
                <c:pt idx="585">
                  <c:v>3</c:v>
                </c:pt>
                <c:pt idx="586">
                  <c:v>8</c:v>
                </c:pt>
                <c:pt idx="587">
                  <c:v>10</c:v>
                </c:pt>
                <c:pt idx="588">
                  <c:v>8</c:v>
                </c:pt>
                <c:pt idx="589">
                  <c:v>1</c:v>
                </c:pt>
                <c:pt idx="590">
                  <c:v>10</c:v>
                </c:pt>
                <c:pt idx="591">
                  <c:v>5</c:v>
                </c:pt>
                <c:pt idx="592">
                  <c:v>4</c:v>
                </c:pt>
                <c:pt idx="593">
                  <c:v>6</c:v>
                </c:pt>
                <c:pt idx="594">
                  <c:v>10</c:v>
                </c:pt>
                <c:pt idx="595">
                  <c:v>4</c:v>
                </c:pt>
                <c:pt idx="596">
                  <c:v>6</c:v>
                </c:pt>
                <c:pt idx="597">
                  <c:v>12</c:v>
                </c:pt>
                <c:pt idx="598">
                  <c:v>3</c:v>
                </c:pt>
                <c:pt idx="599">
                  <c:v>7</c:v>
                </c:pt>
                <c:pt idx="600">
                  <c:v>17</c:v>
                </c:pt>
                <c:pt idx="601">
                  <c:v>10</c:v>
                </c:pt>
                <c:pt idx="602">
                  <c:v>4</c:v>
                </c:pt>
                <c:pt idx="603">
                  <c:v>11</c:v>
                </c:pt>
                <c:pt idx="604">
                  <c:v>7</c:v>
                </c:pt>
                <c:pt idx="605">
                  <c:v>9</c:v>
                </c:pt>
                <c:pt idx="606">
                  <c:v>5</c:v>
                </c:pt>
                <c:pt idx="607">
                  <c:v>18</c:v>
                </c:pt>
                <c:pt idx="608">
                  <c:v>48</c:v>
                </c:pt>
                <c:pt idx="609">
                  <c:v>34</c:v>
                </c:pt>
                <c:pt idx="610">
                  <c:v>17</c:v>
                </c:pt>
                <c:pt idx="611">
                  <c:v>9</c:v>
                </c:pt>
                <c:pt idx="612">
                  <c:v>8</c:v>
                </c:pt>
                <c:pt idx="613">
                  <c:v>11</c:v>
                </c:pt>
                <c:pt idx="614">
                  <c:v>17</c:v>
                </c:pt>
                <c:pt idx="615">
                  <c:v>19</c:v>
                </c:pt>
                <c:pt idx="616">
                  <c:v>16</c:v>
                </c:pt>
                <c:pt idx="617">
                  <c:v>56</c:v>
                </c:pt>
                <c:pt idx="618">
                  <c:v>35</c:v>
                </c:pt>
                <c:pt idx="619">
                  <c:v>15</c:v>
                </c:pt>
                <c:pt idx="620">
                  <c:v>15</c:v>
                </c:pt>
                <c:pt idx="621">
                  <c:v>25</c:v>
                </c:pt>
                <c:pt idx="622">
                  <c:v>26</c:v>
                </c:pt>
                <c:pt idx="623">
                  <c:v>25</c:v>
                </c:pt>
                <c:pt idx="624">
                  <c:v>34</c:v>
                </c:pt>
                <c:pt idx="625">
                  <c:v>14</c:v>
                </c:pt>
                <c:pt idx="626">
                  <c:v>12</c:v>
                </c:pt>
                <c:pt idx="627">
                  <c:v>15</c:v>
                </c:pt>
                <c:pt idx="628">
                  <c:v>17</c:v>
                </c:pt>
                <c:pt idx="629">
                  <c:v>15</c:v>
                </c:pt>
                <c:pt idx="630">
                  <c:v>20</c:v>
                </c:pt>
                <c:pt idx="631">
                  <c:v>12</c:v>
                </c:pt>
                <c:pt idx="632">
                  <c:v>12</c:v>
                </c:pt>
                <c:pt idx="633">
                  <c:v>9</c:v>
                </c:pt>
                <c:pt idx="634">
                  <c:v>5</c:v>
                </c:pt>
                <c:pt idx="635">
                  <c:v>18</c:v>
                </c:pt>
                <c:pt idx="636">
                  <c:v>17</c:v>
                </c:pt>
                <c:pt idx="637">
                  <c:v>21</c:v>
                </c:pt>
                <c:pt idx="638">
                  <c:v>16</c:v>
                </c:pt>
                <c:pt idx="639">
                  <c:v>13</c:v>
                </c:pt>
                <c:pt idx="640">
                  <c:v>6</c:v>
                </c:pt>
                <c:pt idx="641">
                  <c:v>17</c:v>
                </c:pt>
                <c:pt idx="642">
                  <c:v>18</c:v>
                </c:pt>
                <c:pt idx="643">
                  <c:v>19</c:v>
                </c:pt>
                <c:pt idx="644">
                  <c:v>16</c:v>
                </c:pt>
                <c:pt idx="645">
                  <c:v>24</c:v>
                </c:pt>
                <c:pt idx="646">
                  <c:v>6</c:v>
                </c:pt>
                <c:pt idx="647">
                  <c:v>7</c:v>
                </c:pt>
                <c:pt idx="648">
                  <c:v>15</c:v>
                </c:pt>
                <c:pt idx="649">
                  <c:v>15</c:v>
                </c:pt>
                <c:pt idx="650">
                  <c:v>16</c:v>
                </c:pt>
                <c:pt idx="651">
                  <c:v>10</c:v>
                </c:pt>
                <c:pt idx="652">
                  <c:v>7</c:v>
                </c:pt>
                <c:pt idx="653">
                  <c:v>14</c:v>
                </c:pt>
                <c:pt idx="654">
                  <c:v>11</c:v>
                </c:pt>
                <c:pt idx="655">
                  <c:v>7</c:v>
                </c:pt>
                <c:pt idx="656">
                  <c:v>18</c:v>
                </c:pt>
                <c:pt idx="657">
                  <c:v>11</c:v>
                </c:pt>
                <c:pt idx="658">
                  <c:v>11</c:v>
                </c:pt>
                <c:pt idx="659">
                  <c:v>9</c:v>
                </c:pt>
                <c:pt idx="660">
                  <c:v>19</c:v>
                </c:pt>
                <c:pt idx="661">
                  <c:v>7</c:v>
                </c:pt>
                <c:pt idx="662">
                  <c:v>12</c:v>
                </c:pt>
                <c:pt idx="663">
                  <c:v>9</c:v>
                </c:pt>
                <c:pt idx="664">
                  <c:v>14</c:v>
                </c:pt>
                <c:pt idx="665">
                  <c:v>6</c:v>
                </c:pt>
                <c:pt idx="666">
                  <c:v>13</c:v>
                </c:pt>
                <c:pt idx="667">
                  <c:v>12</c:v>
                </c:pt>
                <c:pt idx="668">
                  <c:v>13</c:v>
                </c:pt>
                <c:pt idx="669">
                  <c:v>8</c:v>
                </c:pt>
                <c:pt idx="670">
                  <c:v>12</c:v>
                </c:pt>
                <c:pt idx="671">
                  <c:v>10</c:v>
                </c:pt>
                <c:pt idx="672">
                  <c:v>22</c:v>
                </c:pt>
                <c:pt idx="673">
                  <c:v>15</c:v>
                </c:pt>
                <c:pt idx="674">
                  <c:v>9</c:v>
                </c:pt>
                <c:pt idx="675">
                  <c:v>11</c:v>
                </c:pt>
                <c:pt idx="676">
                  <c:v>10</c:v>
                </c:pt>
                <c:pt idx="677">
                  <c:v>17</c:v>
                </c:pt>
                <c:pt idx="678">
                  <c:v>14</c:v>
                </c:pt>
                <c:pt idx="679">
                  <c:v>12</c:v>
                </c:pt>
                <c:pt idx="680">
                  <c:v>9</c:v>
                </c:pt>
                <c:pt idx="681">
                  <c:v>18</c:v>
                </c:pt>
                <c:pt idx="682">
                  <c:v>15</c:v>
                </c:pt>
                <c:pt idx="683">
                  <c:v>14</c:v>
                </c:pt>
                <c:pt idx="684">
                  <c:v>14</c:v>
                </c:pt>
                <c:pt idx="685">
                  <c:v>19</c:v>
                </c:pt>
                <c:pt idx="686">
                  <c:v>21</c:v>
                </c:pt>
                <c:pt idx="687">
                  <c:v>14</c:v>
                </c:pt>
                <c:pt idx="688">
                  <c:v>14</c:v>
                </c:pt>
                <c:pt idx="689">
                  <c:v>17</c:v>
                </c:pt>
                <c:pt idx="690">
                  <c:v>18</c:v>
                </c:pt>
                <c:pt idx="691">
                  <c:v>14</c:v>
                </c:pt>
                <c:pt idx="692">
                  <c:v>13</c:v>
                </c:pt>
                <c:pt idx="693">
                  <c:v>14</c:v>
                </c:pt>
                <c:pt idx="694">
                  <c:v>21</c:v>
                </c:pt>
                <c:pt idx="695">
                  <c:v>17</c:v>
                </c:pt>
                <c:pt idx="696">
                  <c:v>13</c:v>
                </c:pt>
                <c:pt idx="697">
                  <c:v>21</c:v>
                </c:pt>
                <c:pt idx="698">
                  <c:v>29</c:v>
                </c:pt>
                <c:pt idx="699">
                  <c:v>26</c:v>
                </c:pt>
                <c:pt idx="700">
                  <c:v>20</c:v>
                </c:pt>
                <c:pt idx="701">
                  <c:v>11</c:v>
                </c:pt>
                <c:pt idx="702">
                  <c:v>21</c:v>
                </c:pt>
                <c:pt idx="703">
                  <c:v>11</c:v>
                </c:pt>
                <c:pt idx="704">
                  <c:v>14</c:v>
                </c:pt>
                <c:pt idx="705">
                  <c:v>25</c:v>
                </c:pt>
                <c:pt idx="706">
                  <c:v>24</c:v>
                </c:pt>
                <c:pt idx="707">
                  <c:v>20</c:v>
                </c:pt>
                <c:pt idx="708">
                  <c:v>26</c:v>
                </c:pt>
                <c:pt idx="709">
                  <c:v>12</c:v>
                </c:pt>
                <c:pt idx="710">
                  <c:v>16</c:v>
                </c:pt>
                <c:pt idx="711">
                  <c:v>16</c:v>
                </c:pt>
                <c:pt idx="712">
                  <c:v>21</c:v>
                </c:pt>
                <c:pt idx="713">
                  <c:v>13</c:v>
                </c:pt>
                <c:pt idx="714">
                  <c:v>4</c:v>
                </c:pt>
                <c:pt idx="715">
                  <c:v>4</c:v>
                </c:pt>
                <c:pt idx="716">
                  <c:v>2</c:v>
                </c:pt>
                <c:pt idx="717">
                  <c:v>1</c:v>
                </c:pt>
                <c:pt idx="718">
                  <c:v>6</c:v>
                </c:pt>
                <c:pt idx="719">
                  <c:v>4</c:v>
                </c:pt>
                <c:pt idx="720">
                  <c:v>3</c:v>
                </c:pt>
                <c:pt idx="721">
                  <c:v>4</c:v>
                </c:pt>
                <c:pt idx="722">
                  <c:v>2</c:v>
                </c:pt>
                <c:pt idx="723">
                  <c:v>4</c:v>
                </c:pt>
                <c:pt idx="724">
                  <c:v>5</c:v>
                </c:pt>
                <c:pt idx="725">
                  <c:v>3</c:v>
                </c:pt>
                <c:pt idx="726">
                  <c:v>8</c:v>
                </c:pt>
                <c:pt idx="727">
                  <c:v>2</c:v>
                </c:pt>
                <c:pt idx="728">
                  <c:v>1</c:v>
                </c:pt>
                <c:pt idx="729">
                  <c:v>2</c:v>
                </c:pt>
                <c:pt idx="730">
                  <c:v>5</c:v>
                </c:pt>
                <c:pt idx="731">
                  <c:v>3</c:v>
                </c:pt>
                <c:pt idx="732">
                  <c:v>3</c:v>
                </c:pt>
                <c:pt idx="733">
                  <c:v>1</c:v>
                </c:pt>
                <c:pt idx="734">
                  <c:v>1</c:v>
                </c:pt>
                <c:pt idx="735">
                  <c:v>7</c:v>
                </c:pt>
                <c:pt idx="736">
                  <c:v>3</c:v>
                </c:pt>
                <c:pt idx="737">
                  <c:v>1</c:v>
                </c:pt>
                <c:pt idx="738">
                  <c:v>1</c:v>
                </c:pt>
                <c:pt idx="739">
                  <c:v>4</c:v>
                </c:pt>
                <c:pt idx="740">
                  <c:v>1</c:v>
                </c:pt>
                <c:pt idx="741">
                  <c:v>6</c:v>
                </c:pt>
                <c:pt idx="742">
                  <c:v>5</c:v>
                </c:pt>
                <c:pt idx="743">
                  <c:v>4</c:v>
                </c:pt>
                <c:pt idx="744">
                  <c:v>3</c:v>
                </c:pt>
                <c:pt idx="745">
                  <c:v>4</c:v>
                </c:pt>
                <c:pt idx="746">
                  <c:v>3</c:v>
                </c:pt>
                <c:pt idx="747">
                  <c:v>1</c:v>
                </c:pt>
                <c:pt idx="748">
                  <c:v>9</c:v>
                </c:pt>
                <c:pt idx="749">
                  <c:v>12</c:v>
                </c:pt>
                <c:pt idx="750">
                  <c:v>12</c:v>
                </c:pt>
                <c:pt idx="751">
                  <c:v>14</c:v>
                </c:pt>
                <c:pt idx="752">
                  <c:v>7</c:v>
                </c:pt>
                <c:pt idx="753">
                  <c:v>14</c:v>
                </c:pt>
                <c:pt idx="754">
                  <c:v>10</c:v>
                </c:pt>
                <c:pt idx="755">
                  <c:v>32</c:v>
                </c:pt>
                <c:pt idx="756">
                  <c:v>46</c:v>
                </c:pt>
                <c:pt idx="757">
                  <c:v>55</c:v>
                </c:pt>
                <c:pt idx="758">
                  <c:v>29</c:v>
                </c:pt>
                <c:pt idx="759">
                  <c:v>39</c:v>
                </c:pt>
                <c:pt idx="760">
                  <c:v>63</c:v>
                </c:pt>
                <c:pt idx="761">
                  <c:v>54</c:v>
                </c:pt>
                <c:pt idx="762">
                  <c:v>69</c:v>
                </c:pt>
                <c:pt idx="763">
                  <c:v>72</c:v>
                </c:pt>
                <c:pt idx="764">
                  <c:v>66</c:v>
                </c:pt>
                <c:pt idx="765">
                  <c:v>29</c:v>
                </c:pt>
                <c:pt idx="766">
                  <c:v>42</c:v>
                </c:pt>
                <c:pt idx="767">
                  <c:v>53</c:v>
                </c:pt>
                <c:pt idx="768">
                  <c:v>55</c:v>
                </c:pt>
                <c:pt idx="769">
                  <c:v>62</c:v>
                </c:pt>
                <c:pt idx="770">
                  <c:v>50</c:v>
                </c:pt>
                <c:pt idx="771">
                  <c:v>44</c:v>
                </c:pt>
                <c:pt idx="772">
                  <c:v>26</c:v>
                </c:pt>
                <c:pt idx="773">
                  <c:v>16</c:v>
                </c:pt>
                <c:pt idx="774">
                  <c:v>65</c:v>
                </c:pt>
                <c:pt idx="775">
                  <c:v>70</c:v>
                </c:pt>
                <c:pt idx="776">
                  <c:v>67</c:v>
                </c:pt>
                <c:pt idx="777">
                  <c:v>41</c:v>
                </c:pt>
                <c:pt idx="778">
                  <c:v>57</c:v>
                </c:pt>
                <c:pt idx="779">
                  <c:v>47</c:v>
                </c:pt>
                <c:pt idx="780">
                  <c:v>50</c:v>
                </c:pt>
                <c:pt idx="781">
                  <c:v>63</c:v>
                </c:pt>
                <c:pt idx="782">
                  <c:v>63</c:v>
                </c:pt>
                <c:pt idx="783">
                  <c:v>88</c:v>
                </c:pt>
                <c:pt idx="784">
                  <c:v>256</c:v>
                </c:pt>
                <c:pt idx="785">
                  <c:v>817</c:v>
                </c:pt>
                <c:pt idx="786">
                  <c:v>683</c:v>
                </c:pt>
                <c:pt idx="787">
                  <c:v>690</c:v>
                </c:pt>
                <c:pt idx="788">
                  <c:v>964</c:v>
                </c:pt>
                <c:pt idx="789">
                  <c:v>898</c:v>
                </c:pt>
                <c:pt idx="790">
                  <c:v>878</c:v>
                </c:pt>
                <c:pt idx="791">
                  <c:v>855</c:v>
                </c:pt>
                <c:pt idx="792">
                  <c:v>434</c:v>
                </c:pt>
                <c:pt idx="793">
                  <c:v>360</c:v>
                </c:pt>
                <c:pt idx="794">
                  <c:v>258</c:v>
                </c:pt>
                <c:pt idx="795">
                  <c:v>542</c:v>
                </c:pt>
                <c:pt idx="796">
                  <c:v>721</c:v>
                </c:pt>
                <c:pt idx="797">
                  <c:v>636</c:v>
                </c:pt>
                <c:pt idx="798">
                  <c:v>664</c:v>
                </c:pt>
                <c:pt idx="799">
                  <c:v>925</c:v>
                </c:pt>
                <c:pt idx="800">
                  <c:v>694</c:v>
                </c:pt>
                <c:pt idx="801">
                  <c:v>777</c:v>
                </c:pt>
                <c:pt idx="802">
                  <c:v>516</c:v>
                </c:pt>
                <c:pt idx="803">
                  <c:v>775</c:v>
                </c:pt>
                <c:pt idx="804">
                  <c:v>787</c:v>
                </c:pt>
                <c:pt idx="805">
                  <c:v>786</c:v>
                </c:pt>
                <c:pt idx="806">
                  <c:v>733</c:v>
                </c:pt>
                <c:pt idx="807">
                  <c:v>476</c:v>
                </c:pt>
                <c:pt idx="808">
                  <c:v>525</c:v>
                </c:pt>
                <c:pt idx="809">
                  <c:v>836</c:v>
                </c:pt>
                <c:pt idx="810">
                  <c:v>745</c:v>
                </c:pt>
                <c:pt idx="811">
                  <c:v>732</c:v>
                </c:pt>
                <c:pt idx="812">
                  <c:v>746</c:v>
                </c:pt>
                <c:pt idx="813">
                  <c:v>623</c:v>
                </c:pt>
                <c:pt idx="814">
                  <c:v>574</c:v>
                </c:pt>
                <c:pt idx="815">
                  <c:v>501</c:v>
                </c:pt>
                <c:pt idx="816">
                  <c:v>950</c:v>
                </c:pt>
                <c:pt idx="817">
                  <c:v>493</c:v>
                </c:pt>
                <c:pt idx="818">
                  <c:v>890</c:v>
                </c:pt>
                <c:pt idx="819">
                  <c:v>756</c:v>
                </c:pt>
                <c:pt idx="820">
                  <c:v>695</c:v>
                </c:pt>
                <c:pt idx="821">
                  <c:v>459</c:v>
                </c:pt>
                <c:pt idx="822">
                  <c:v>399</c:v>
                </c:pt>
                <c:pt idx="823">
                  <c:v>727</c:v>
                </c:pt>
                <c:pt idx="824">
                  <c:v>760</c:v>
                </c:pt>
                <c:pt idx="825">
                  <c:v>688</c:v>
                </c:pt>
                <c:pt idx="826">
                  <c:v>637</c:v>
                </c:pt>
                <c:pt idx="827">
                  <c:v>446</c:v>
                </c:pt>
                <c:pt idx="828">
                  <c:v>255</c:v>
                </c:pt>
                <c:pt idx="829">
                  <c:v>145</c:v>
                </c:pt>
                <c:pt idx="830">
                  <c:v>299</c:v>
                </c:pt>
                <c:pt idx="831">
                  <c:v>497</c:v>
                </c:pt>
                <c:pt idx="832">
                  <c:v>520</c:v>
                </c:pt>
                <c:pt idx="833">
                  <c:v>548</c:v>
                </c:pt>
                <c:pt idx="834">
                  <c:v>459</c:v>
                </c:pt>
                <c:pt idx="835">
                  <c:v>385</c:v>
                </c:pt>
                <c:pt idx="836">
                  <c:v>478</c:v>
                </c:pt>
                <c:pt idx="837">
                  <c:v>699</c:v>
                </c:pt>
                <c:pt idx="838">
                  <c:v>603</c:v>
                </c:pt>
                <c:pt idx="839">
                  <c:v>510</c:v>
                </c:pt>
                <c:pt idx="840">
                  <c:v>552</c:v>
                </c:pt>
                <c:pt idx="841">
                  <c:v>391</c:v>
                </c:pt>
                <c:pt idx="842">
                  <c:v>282</c:v>
                </c:pt>
                <c:pt idx="843">
                  <c:v>269</c:v>
                </c:pt>
                <c:pt idx="844">
                  <c:v>297</c:v>
                </c:pt>
                <c:pt idx="845">
                  <c:v>276</c:v>
                </c:pt>
                <c:pt idx="846">
                  <c:v>207</c:v>
                </c:pt>
                <c:pt idx="847">
                  <c:v>156</c:v>
                </c:pt>
                <c:pt idx="848">
                  <c:v>134</c:v>
                </c:pt>
                <c:pt idx="849">
                  <c:v>121</c:v>
                </c:pt>
                <c:pt idx="850">
                  <c:v>96</c:v>
                </c:pt>
                <c:pt idx="851">
                  <c:v>119</c:v>
                </c:pt>
                <c:pt idx="852">
                  <c:v>113</c:v>
                </c:pt>
                <c:pt idx="853">
                  <c:v>149</c:v>
                </c:pt>
                <c:pt idx="854">
                  <c:v>172</c:v>
                </c:pt>
                <c:pt idx="855">
                  <c:v>112</c:v>
                </c:pt>
                <c:pt idx="856">
                  <c:v>64</c:v>
                </c:pt>
                <c:pt idx="857">
                  <c:v>67</c:v>
                </c:pt>
                <c:pt idx="858">
                  <c:v>124</c:v>
                </c:pt>
                <c:pt idx="859">
                  <c:v>97</c:v>
                </c:pt>
                <c:pt idx="860">
                  <c:v>106</c:v>
                </c:pt>
                <c:pt idx="861">
                  <c:v>81</c:v>
                </c:pt>
                <c:pt idx="862">
                  <c:v>70</c:v>
                </c:pt>
                <c:pt idx="863">
                  <c:v>68</c:v>
                </c:pt>
                <c:pt idx="864">
                  <c:v>68</c:v>
                </c:pt>
                <c:pt idx="865">
                  <c:v>74</c:v>
                </c:pt>
                <c:pt idx="866">
                  <c:v>51</c:v>
                </c:pt>
                <c:pt idx="867">
                  <c:v>82</c:v>
                </c:pt>
                <c:pt idx="868">
                  <c:v>63</c:v>
                </c:pt>
                <c:pt idx="869">
                  <c:v>61</c:v>
                </c:pt>
                <c:pt idx="870">
                  <c:v>41</c:v>
                </c:pt>
                <c:pt idx="871">
                  <c:v>37</c:v>
                </c:pt>
                <c:pt idx="872">
                  <c:v>35</c:v>
                </c:pt>
                <c:pt idx="873">
                  <c:v>47</c:v>
                </c:pt>
                <c:pt idx="874">
                  <c:v>54</c:v>
                </c:pt>
                <c:pt idx="875">
                  <c:v>45</c:v>
                </c:pt>
                <c:pt idx="876">
                  <c:v>42</c:v>
                </c:pt>
                <c:pt idx="877">
                  <c:v>37</c:v>
                </c:pt>
                <c:pt idx="878">
                  <c:v>43</c:v>
                </c:pt>
                <c:pt idx="879">
                  <c:v>22</c:v>
                </c:pt>
                <c:pt idx="880">
                  <c:v>28</c:v>
                </c:pt>
                <c:pt idx="881">
                  <c:v>35</c:v>
                </c:pt>
                <c:pt idx="882">
                  <c:v>25</c:v>
                </c:pt>
                <c:pt idx="883">
                  <c:v>17</c:v>
                </c:pt>
                <c:pt idx="884">
                  <c:v>24</c:v>
                </c:pt>
                <c:pt idx="885">
                  <c:v>20</c:v>
                </c:pt>
                <c:pt idx="886">
                  <c:v>20</c:v>
                </c:pt>
                <c:pt idx="887">
                  <c:v>58</c:v>
                </c:pt>
                <c:pt idx="888">
                  <c:v>46</c:v>
                </c:pt>
                <c:pt idx="889">
                  <c:v>39</c:v>
                </c:pt>
                <c:pt idx="890">
                  <c:v>28</c:v>
                </c:pt>
                <c:pt idx="891">
                  <c:v>16</c:v>
                </c:pt>
                <c:pt idx="892">
                  <c:v>10</c:v>
                </c:pt>
                <c:pt idx="893">
                  <c:v>26</c:v>
                </c:pt>
                <c:pt idx="894">
                  <c:v>51</c:v>
                </c:pt>
                <c:pt idx="895">
                  <c:v>52</c:v>
                </c:pt>
                <c:pt idx="896">
                  <c:v>31</c:v>
                </c:pt>
                <c:pt idx="897">
                  <c:v>23</c:v>
                </c:pt>
                <c:pt idx="898">
                  <c:v>24</c:v>
                </c:pt>
                <c:pt idx="899">
                  <c:v>16</c:v>
                </c:pt>
                <c:pt idx="900">
                  <c:v>27</c:v>
                </c:pt>
                <c:pt idx="901">
                  <c:v>22</c:v>
                </c:pt>
                <c:pt idx="902">
                  <c:v>30</c:v>
                </c:pt>
                <c:pt idx="903">
                  <c:v>24</c:v>
                </c:pt>
                <c:pt idx="904">
                  <c:v>21</c:v>
                </c:pt>
                <c:pt idx="905">
                  <c:v>18</c:v>
                </c:pt>
                <c:pt idx="906">
                  <c:v>21</c:v>
                </c:pt>
                <c:pt idx="907">
                  <c:v>33</c:v>
                </c:pt>
                <c:pt idx="908">
                  <c:v>25</c:v>
                </c:pt>
                <c:pt idx="909">
                  <c:v>18</c:v>
                </c:pt>
                <c:pt idx="910">
                  <c:v>32</c:v>
                </c:pt>
                <c:pt idx="911">
                  <c:v>21</c:v>
                </c:pt>
                <c:pt idx="912">
                  <c:v>13</c:v>
                </c:pt>
                <c:pt idx="913">
                  <c:v>8</c:v>
                </c:pt>
                <c:pt idx="914">
                  <c:v>23</c:v>
                </c:pt>
                <c:pt idx="915">
                  <c:v>16</c:v>
                </c:pt>
                <c:pt idx="916">
                  <c:v>23</c:v>
                </c:pt>
                <c:pt idx="917">
                  <c:v>18</c:v>
                </c:pt>
                <c:pt idx="918">
                  <c:v>18</c:v>
                </c:pt>
                <c:pt idx="919">
                  <c:v>19</c:v>
                </c:pt>
                <c:pt idx="920">
                  <c:v>11</c:v>
                </c:pt>
                <c:pt idx="921">
                  <c:v>27</c:v>
                </c:pt>
                <c:pt idx="922">
                  <c:v>25</c:v>
                </c:pt>
                <c:pt idx="923">
                  <c:v>25</c:v>
                </c:pt>
                <c:pt idx="924">
                  <c:v>19</c:v>
                </c:pt>
                <c:pt idx="925">
                  <c:v>16</c:v>
                </c:pt>
                <c:pt idx="926">
                  <c:v>8</c:v>
                </c:pt>
                <c:pt idx="927">
                  <c:v>10</c:v>
                </c:pt>
                <c:pt idx="928">
                  <c:v>6</c:v>
                </c:pt>
                <c:pt idx="929">
                  <c:v>8</c:v>
                </c:pt>
                <c:pt idx="930">
                  <c:v>28</c:v>
                </c:pt>
                <c:pt idx="931">
                  <c:v>26</c:v>
                </c:pt>
                <c:pt idx="932">
                  <c:v>27</c:v>
                </c:pt>
                <c:pt idx="933">
                  <c:v>8</c:v>
                </c:pt>
                <c:pt idx="934">
                  <c:v>17</c:v>
                </c:pt>
                <c:pt idx="935">
                  <c:v>20</c:v>
                </c:pt>
                <c:pt idx="936">
                  <c:v>14</c:v>
                </c:pt>
                <c:pt idx="937">
                  <c:v>21</c:v>
                </c:pt>
                <c:pt idx="938">
                  <c:v>9</c:v>
                </c:pt>
                <c:pt idx="939">
                  <c:v>10</c:v>
                </c:pt>
                <c:pt idx="940">
                  <c:v>10</c:v>
                </c:pt>
                <c:pt idx="941">
                  <c:v>3</c:v>
                </c:pt>
                <c:pt idx="942">
                  <c:v>14</c:v>
                </c:pt>
                <c:pt idx="943">
                  <c:v>12</c:v>
                </c:pt>
                <c:pt idx="944">
                  <c:v>18</c:v>
                </c:pt>
                <c:pt idx="945">
                  <c:v>11</c:v>
                </c:pt>
                <c:pt idx="946">
                  <c:v>11</c:v>
                </c:pt>
                <c:pt idx="947">
                  <c:v>8</c:v>
                </c:pt>
                <c:pt idx="948">
                  <c:v>4</c:v>
                </c:pt>
                <c:pt idx="949">
                  <c:v>10</c:v>
                </c:pt>
                <c:pt idx="950">
                  <c:v>16</c:v>
                </c:pt>
                <c:pt idx="951">
                  <c:v>26</c:v>
                </c:pt>
                <c:pt idx="952">
                  <c:v>15</c:v>
                </c:pt>
                <c:pt idx="953">
                  <c:v>16</c:v>
                </c:pt>
                <c:pt idx="954">
                  <c:v>4</c:v>
                </c:pt>
                <c:pt idx="955">
                  <c:v>11</c:v>
                </c:pt>
                <c:pt idx="956">
                  <c:v>16</c:v>
                </c:pt>
                <c:pt idx="957">
                  <c:v>19</c:v>
                </c:pt>
                <c:pt idx="958">
                  <c:v>25</c:v>
                </c:pt>
                <c:pt idx="959">
                  <c:v>16</c:v>
                </c:pt>
                <c:pt idx="960">
                  <c:v>18</c:v>
                </c:pt>
                <c:pt idx="961">
                  <c:v>14</c:v>
                </c:pt>
                <c:pt idx="962">
                  <c:v>9</c:v>
                </c:pt>
                <c:pt idx="963">
                  <c:v>23</c:v>
                </c:pt>
                <c:pt idx="964">
                  <c:v>11</c:v>
                </c:pt>
                <c:pt idx="965">
                  <c:v>14</c:v>
                </c:pt>
                <c:pt idx="966">
                  <c:v>30</c:v>
                </c:pt>
                <c:pt idx="967">
                  <c:v>21</c:v>
                </c:pt>
                <c:pt idx="968">
                  <c:v>17</c:v>
                </c:pt>
                <c:pt idx="969">
                  <c:v>22</c:v>
                </c:pt>
                <c:pt idx="970">
                  <c:v>34</c:v>
                </c:pt>
                <c:pt idx="971">
                  <c:v>39</c:v>
                </c:pt>
                <c:pt idx="972">
                  <c:v>108</c:v>
                </c:pt>
                <c:pt idx="973">
                  <c:v>54</c:v>
                </c:pt>
                <c:pt idx="974">
                  <c:v>49</c:v>
                </c:pt>
                <c:pt idx="975">
                  <c:v>29</c:v>
                </c:pt>
                <c:pt idx="976">
                  <c:v>49</c:v>
                </c:pt>
                <c:pt idx="977">
                  <c:v>71</c:v>
                </c:pt>
                <c:pt idx="978">
                  <c:v>50</c:v>
                </c:pt>
                <c:pt idx="979">
                  <c:v>49</c:v>
                </c:pt>
                <c:pt idx="980">
                  <c:v>50</c:v>
                </c:pt>
                <c:pt idx="981">
                  <c:v>34</c:v>
                </c:pt>
                <c:pt idx="982">
                  <c:v>12</c:v>
                </c:pt>
                <c:pt idx="983">
                  <c:v>26</c:v>
                </c:pt>
                <c:pt idx="984">
                  <c:v>33</c:v>
                </c:pt>
                <c:pt idx="985">
                  <c:v>31</c:v>
                </c:pt>
                <c:pt idx="986">
                  <c:v>32</c:v>
                </c:pt>
                <c:pt idx="987">
                  <c:v>24</c:v>
                </c:pt>
                <c:pt idx="988">
                  <c:v>23</c:v>
                </c:pt>
                <c:pt idx="989">
                  <c:v>24</c:v>
                </c:pt>
                <c:pt idx="990">
                  <c:v>26</c:v>
                </c:pt>
                <c:pt idx="991">
                  <c:v>31</c:v>
                </c:pt>
                <c:pt idx="992">
                  <c:v>27</c:v>
                </c:pt>
                <c:pt idx="993">
                  <c:v>62</c:v>
                </c:pt>
                <c:pt idx="994">
                  <c:v>42</c:v>
                </c:pt>
                <c:pt idx="995">
                  <c:v>42</c:v>
                </c:pt>
                <c:pt idx="996">
                  <c:v>27</c:v>
                </c:pt>
                <c:pt idx="997">
                  <c:v>39</c:v>
                </c:pt>
                <c:pt idx="998">
                  <c:v>40</c:v>
                </c:pt>
                <c:pt idx="999">
                  <c:v>39</c:v>
                </c:pt>
                <c:pt idx="1000">
                  <c:v>28</c:v>
                </c:pt>
                <c:pt idx="1001">
                  <c:v>38</c:v>
                </c:pt>
                <c:pt idx="1002">
                  <c:v>22</c:v>
                </c:pt>
                <c:pt idx="1003">
                  <c:v>14</c:v>
                </c:pt>
                <c:pt idx="1004">
                  <c:v>16</c:v>
                </c:pt>
                <c:pt idx="1005">
                  <c:v>26</c:v>
                </c:pt>
                <c:pt idx="1006">
                  <c:v>29</c:v>
                </c:pt>
                <c:pt idx="1007">
                  <c:v>28</c:v>
                </c:pt>
                <c:pt idx="1008">
                  <c:v>45</c:v>
                </c:pt>
                <c:pt idx="1009">
                  <c:v>32</c:v>
                </c:pt>
                <c:pt idx="1010">
                  <c:v>20</c:v>
                </c:pt>
                <c:pt idx="1011">
                  <c:v>24</c:v>
                </c:pt>
                <c:pt idx="1012">
                  <c:v>30</c:v>
                </c:pt>
                <c:pt idx="1013">
                  <c:v>27</c:v>
                </c:pt>
                <c:pt idx="1014">
                  <c:v>33</c:v>
                </c:pt>
                <c:pt idx="1015">
                  <c:v>32</c:v>
                </c:pt>
                <c:pt idx="1016">
                  <c:v>19</c:v>
                </c:pt>
                <c:pt idx="1017">
                  <c:v>14</c:v>
                </c:pt>
                <c:pt idx="1018">
                  <c:v>16</c:v>
                </c:pt>
                <c:pt idx="1019">
                  <c:v>19</c:v>
                </c:pt>
                <c:pt idx="1020">
                  <c:v>21</c:v>
                </c:pt>
                <c:pt idx="1021">
                  <c:v>24</c:v>
                </c:pt>
                <c:pt idx="1022">
                  <c:v>17</c:v>
                </c:pt>
                <c:pt idx="1023">
                  <c:v>18</c:v>
                </c:pt>
                <c:pt idx="1024">
                  <c:v>14</c:v>
                </c:pt>
                <c:pt idx="1025">
                  <c:v>14</c:v>
                </c:pt>
                <c:pt idx="1026">
                  <c:v>30</c:v>
                </c:pt>
                <c:pt idx="1027">
                  <c:v>19</c:v>
                </c:pt>
                <c:pt idx="1028">
                  <c:v>19</c:v>
                </c:pt>
                <c:pt idx="1029">
                  <c:v>21</c:v>
                </c:pt>
                <c:pt idx="1030">
                  <c:v>33</c:v>
                </c:pt>
                <c:pt idx="1031">
                  <c:v>14</c:v>
                </c:pt>
                <c:pt idx="1032">
                  <c:v>27</c:v>
                </c:pt>
                <c:pt idx="1033">
                  <c:v>27</c:v>
                </c:pt>
                <c:pt idx="1034">
                  <c:v>24</c:v>
                </c:pt>
                <c:pt idx="1035">
                  <c:v>30</c:v>
                </c:pt>
                <c:pt idx="1036">
                  <c:v>26</c:v>
                </c:pt>
                <c:pt idx="1037">
                  <c:v>44</c:v>
                </c:pt>
                <c:pt idx="1038">
                  <c:v>27</c:v>
                </c:pt>
                <c:pt idx="1039">
                  <c:v>19</c:v>
                </c:pt>
                <c:pt idx="1040">
                  <c:v>29</c:v>
                </c:pt>
                <c:pt idx="1041">
                  <c:v>18</c:v>
                </c:pt>
                <c:pt idx="1042">
                  <c:v>22</c:v>
                </c:pt>
                <c:pt idx="1043">
                  <c:v>17</c:v>
                </c:pt>
                <c:pt idx="1044">
                  <c:v>38</c:v>
                </c:pt>
                <c:pt idx="1045">
                  <c:v>49</c:v>
                </c:pt>
                <c:pt idx="1046">
                  <c:v>34</c:v>
                </c:pt>
                <c:pt idx="1047">
                  <c:v>58</c:v>
                </c:pt>
                <c:pt idx="1048">
                  <c:v>50</c:v>
                </c:pt>
                <c:pt idx="1049">
                  <c:v>35</c:v>
                </c:pt>
                <c:pt idx="1050">
                  <c:v>48</c:v>
                </c:pt>
                <c:pt idx="1051">
                  <c:v>48</c:v>
                </c:pt>
                <c:pt idx="1052">
                  <c:v>25</c:v>
                </c:pt>
                <c:pt idx="1053">
                  <c:v>17</c:v>
                </c:pt>
                <c:pt idx="1054">
                  <c:v>15</c:v>
                </c:pt>
                <c:pt idx="1055">
                  <c:v>31</c:v>
                </c:pt>
                <c:pt idx="1056">
                  <c:v>88</c:v>
                </c:pt>
                <c:pt idx="1057">
                  <c:v>67</c:v>
                </c:pt>
                <c:pt idx="1058">
                  <c:v>27</c:v>
                </c:pt>
                <c:pt idx="1059">
                  <c:v>21</c:v>
                </c:pt>
                <c:pt idx="1060">
                  <c:v>27</c:v>
                </c:pt>
                <c:pt idx="1061">
                  <c:v>38</c:v>
                </c:pt>
                <c:pt idx="1062">
                  <c:v>40</c:v>
                </c:pt>
                <c:pt idx="1063">
                  <c:v>34</c:v>
                </c:pt>
                <c:pt idx="1064">
                  <c:v>34</c:v>
                </c:pt>
                <c:pt idx="1065">
                  <c:v>26</c:v>
                </c:pt>
                <c:pt idx="1066">
                  <c:v>16</c:v>
                </c:pt>
                <c:pt idx="1067">
                  <c:v>22</c:v>
                </c:pt>
                <c:pt idx="1068">
                  <c:v>20</c:v>
                </c:pt>
                <c:pt idx="1069">
                  <c:v>19</c:v>
                </c:pt>
                <c:pt idx="1070">
                  <c:v>18</c:v>
                </c:pt>
                <c:pt idx="1071">
                  <c:v>21</c:v>
                </c:pt>
                <c:pt idx="1072">
                  <c:v>22</c:v>
                </c:pt>
                <c:pt idx="1073">
                  <c:v>13</c:v>
                </c:pt>
                <c:pt idx="1074">
                  <c:v>6</c:v>
                </c:pt>
                <c:pt idx="1075">
                  <c:v>21</c:v>
                </c:pt>
                <c:pt idx="1076">
                  <c:v>40</c:v>
                </c:pt>
                <c:pt idx="1077">
                  <c:v>38</c:v>
                </c:pt>
                <c:pt idx="1078">
                  <c:v>39</c:v>
                </c:pt>
                <c:pt idx="1079">
                  <c:v>31</c:v>
                </c:pt>
                <c:pt idx="1080">
                  <c:v>7</c:v>
                </c:pt>
                <c:pt idx="1081">
                  <c:v>28</c:v>
                </c:pt>
                <c:pt idx="1082">
                  <c:v>22</c:v>
                </c:pt>
                <c:pt idx="1083">
                  <c:v>21</c:v>
                </c:pt>
                <c:pt idx="1084">
                  <c:v>129</c:v>
                </c:pt>
                <c:pt idx="1085">
                  <c:v>256</c:v>
                </c:pt>
                <c:pt idx="1086">
                  <c:v>78</c:v>
                </c:pt>
                <c:pt idx="1087">
                  <c:v>175</c:v>
                </c:pt>
                <c:pt idx="1088">
                  <c:v>157</c:v>
                </c:pt>
                <c:pt idx="1089">
                  <c:v>239</c:v>
                </c:pt>
                <c:pt idx="1090">
                  <c:v>281</c:v>
                </c:pt>
                <c:pt idx="1091">
                  <c:v>367</c:v>
                </c:pt>
                <c:pt idx="1092">
                  <c:v>246</c:v>
                </c:pt>
                <c:pt idx="1093">
                  <c:v>164</c:v>
                </c:pt>
                <c:pt idx="1094">
                  <c:v>302</c:v>
                </c:pt>
                <c:pt idx="1095">
                  <c:v>244</c:v>
                </c:pt>
                <c:pt idx="1096">
                  <c:v>338</c:v>
                </c:pt>
                <c:pt idx="1097">
                  <c:v>290</c:v>
                </c:pt>
                <c:pt idx="1098">
                  <c:v>157</c:v>
                </c:pt>
                <c:pt idx="1099">
                  <c:v>222</c:v>
                </c:pt>
                <c:pt idx="1100">
                  <c:v>200</c:v>
                </c:pt>
                <c:pt idx="1101">
                  <c:v>125</c:v>
                </c:pt>
                <c:pt idx="1102">
                  <c:v>116</c:v>
                </c:pt>
                <c:pt idx="1103">
                  <c:v>142</c:v>
                </c:pt>
                <c:pt idx="1104">
                  <c:v>162</c:v>
                </c:pt>
                <c:pt idx="1105">
                  <c:v>115</c:v>
                </c:pt>
                <c:pt idx="1106">
                  <c:v>141</c:v>
                </c:pt>
                <c:pt idx="1107">
                  <c:v>146</c:v>
                </c:pt>
                <c:pt idx="1108">
                  <c:v>87</c:v>
                </c:pt>
                <c:pt idx="1109">
                  <c:v>109</c:v>
                </c:pt>
                <c:pt idx="1110">
                  <c:v>131</c:v>
                </c:pt>
                <c:pt idx="1111">
                  <c:v>88</c:v>
                </c:pt>
                <c:pt idx="1112">
                  <c:v>93</c:v>
                </c:pt>
                <c:pt idx="1113">
                  <c:v>80</c:v>
                </c:pt>
                <c:pt idx="1114">
                  <c:v>108</c:v>
                </c:pt>
                <c:pt idx="1115">
                  <c:v>43</c:v>
                </c:pt>
                <c:pt idx="1116">
                  <c:v>73</c:v>
                </c:pt>
                <c:pt idx="1117">
                  <c:v>71</c:v>
                </c:pt>
                <c:pt idx="1118">
                  <c:v>60</c:v>
                </c:pt>
                <c:pt idx="1119">
                  <c:v>67</c:v>
                </c:pt>
                <c:pt idx="1120">
                  <c:v>45</c:v>
                </c:pt>
                <c:pt idx="1121">
                  <c:v>34</c:v>
                </c:pt>
                <c:pt idx="1122">
                  <c:v>35</c:v>
                </c:pt>
                <c:pt idx="1123">
                  <c:v>43</c:v>
                </c:pt>
                <c:pt idx="1124">
                  <c:v>55</c:v>
                </c:pt>
                <c:pt idx="1125">
                  <c:v>50</c:v>
                </c:pt>
                <c:pt idx="1126">
                  <c:v>61</c:v>
                </c:pt>
                <c:pt idx="1127">
                  <c:v>82</c:v>
                </c:pt>
                <c:pt idx="1128">
                  <c:v>90</c:v>
                </c:pt>
                <c:pt idx="1129">
                  <c:v>66</c:v>
                </c:pt>
                <c:pt idx="1130">
                  <c:v>48</c:v>
                </c:pt>
                <c:pt idx="1131">
                  <c:v>83</c:v>
                </c:pt>
                <c:pt idx="1132">
                  <c:v>80</c:v>
                </c:pt>
                <c:pt idx="1133">
                  <c:v>81</c:v>
                </c:pt>
                <c:pt idx="1134">
                  <c:v>122</c:v>
                </c:pt>
                <c:pt idx="1135">
                  <c:v>80</c:v>
                </c:pt>
                <c:pt idx="1136">
                  <c:v>62</c:v>
                </c:pt>
                <c:pt idx="1137">
                  <c:v>55</c:v>
                </c:pt>
                <c:pt idx="1138">
                  <c:v>106</c:v>
                </c:pt>
                <c:pt idx="1139">
                  <c:v>80</c:v>
                </c:pt>
                <c:pt idx="1140">
                  <c:v>68</c:v>
                </c:pt>
                <c:pt idx="1141">
                  <c:v>72</c:v>
                </c:pt>
                <c:pt idx="1142">
                  <c:v>75</c:v>
                </c:pt>
                <c:pt idx="1143">
                  <c:v>93</c:v>
                </c:pt>
                <c:pt idx="1144">
                  <c:v>143</c:v>
                </c:pt>
                <c:pt idx="1145">
                  <c:v>124</c:v>
                </c:pt>
                <c:pt idx="1146">
                  <c:v>120</c:v>
                </c:pt>
                <c:pt idx="1147">
                  <c:v>145</c:v>
                </c:pt>
                <c:pt idx="1148">
                  <c:v>156</c:v>
                </c:pt>
                <c:pt idx="1149">
                  <c:v>206</c:v>
                </c:pt>
                <c:pt idx="1150">
                  <c:v>199</c:v>
                </c:pt>
                <c:pt idx="1151">
                  <c:v>234</c:v>
                </c:pt>
                <c:pt idx="1152">
                  <c:v>164</c:v>
                </c:pt>
                <c:pt idx="1153">
                  <c:v>132</c:v>
                </c:pt>
                <c:pt idx="1154">
                  <c:v>174</c:v>
                </c:pt>
                <c:pt idx="1155">
                  <c:v>142</c:v>
                </c:pt>
                <c:pt idx="1156">
                  <c:v>123</c:v>
                </c:pt>
                <c:pt idx="1157">
                  <c:v>139</c:v>
                </c:pt>
                <c:pt idx="1158">
                  <c:v>136</c:v>
                </c:pt>
                <c:pt idx="1159">
                  <c:v>115</c:v>
                </c:pt>
                <c:pt idx="1160">
                  <c:v>145</c:v>
                </c:pt>
                <c:pt idx="1161">
                  <c:v>142</c:v>
                </c:pt>
                <c:pt idx="1162">
                  <c:v>109</c:v>
                </c:pt>
                <c:pt idx="1163">
                  <c:v>214</c:v>
                </c:pt>
                <c:pt idx="1164">
                  <c:v>228</c:v>
                </c:pt>
                <c:pt idx="1165">
                  <c:v>201</c:v>
                </c:pt>
                <c:pt idx="1166">
                  <c:v>186</c:v>
                </c:pt>
                <c:pt idx="1167">
                  <c:v>177</c:v>
                </c:pt>
                <c:pt idx="1168">
                  <c:v>180</c:v>
                </c:pt>
                <c:pt idx="1169">
                  <c:v>171</c:v>
                </c:pt>
                <c:pt idx="1170">
                  <c:v>210</c:v>
                </c:pt>
                <c:pt idx="1171">
                  <c:v>189</c:v>
                </c:pt>
                <c:pt idx="1172">
                  <c:v>183</c:v>
                </c:pt>
                <c:pt idx="1173">
                  <c:v>207</c:v>
                </c:pt>
                <c:pt idx="1174">
                  <c:v>232</c:v>
                </c:pt>
                <c:pt idx="1175">
                  <c:v>265</c:v>
                </c:pt>
                <c:pt idx="1176">
                  <c:v>223</c:v>
                </c:pt>
                <c:pt idx="1177">
                  <c:v>297</c:v>
                </c:pt>
                <c:pt idx="1178">
                  <c:v>261</c:v>
                </c:pt>
                <c:pt idx="1179">
                  <c:v>213</c:v>
                </c:pt>
                <c:pt idx="1180">
                  <c:v>209</c:v>
                </c:pt>
                <c:pt idx="1181">
                  <c:v>63</c:v>
                </c:pt>
                <c:pt idx="1182">
                  <c:v>282</c:v>
                </c:pt>
                <c:pt idx="1183">
                  <c:v>142</c:v>
                </c:pt>
                <c:pt idx="1184">
                  <c:v>193</c:v>
                </c:pt>
                <c:pt idx="1185">
                  <c:v>138</c:v>
                </c:pt>
                <c:pt idx="1186">
                  <c:v>175</c:v>
                </c:pt>
                <c:pt idx="1187">
                  <c:v>279</c:v>
                </c:pt>
                <c:pt idx="1188">
                  <c:v>344</c:v>
                </c:pt>
                <c:pt idx="1189">
                  <c:v>289</c:v>
                </c:pt>
                <c:pt idx="1190">
                  <c:v>287</c:v>
                </c:pt>
                <c:pt idx="1191">
                  <c:v>269</c:v>
                </c:pt>
                <c:pt idx="1192">
                  <c:v>252</c:v>
                </c:pt>
                <c:pt idx="1193">
                  <c:v>289</c:v>
                </c:pt>
                <c:pt idx="1194">
                  <c:v>280</c:v>
                </c:pt>
                <c:pt idx="1195">
                  <c:v>277</c:v>
                </c:pt>
                <c:pt idx="1196">
                  <c:v>267</c:v>
                </c:pt>
                <c:pt idx="1197">
                  <c:v>243</c:v>
                </c:pt>
                <c:pt idx="1198">
                  <c:v>231</c:v>
                </c:pt>
                <c:pt idx="1199">
                  <c:v>244</c:v>
                </c:pt>
                <c:pt idx="1200">
                  <c:v>258</c:v>
                </c:pt>
                <c:pt idx="1201">
                  <c:v>230</c:v>
                </c:pt>
                <c:pt idx="1202">
                  <c:v>255</c:v>
                </c:pt>
                <c:pt idx="1203">
                  <c:v>209</c:v>
                </c:pt>
                <c:pt idx="1204">
                  <c:v>205</c:v>
                </c:pt>
                <c:pt idx="1205">
                  <c:v>166</c:v>
                </c:pt>
                <c:pt idx="1206">
                  <c:v>150</c:v>
                </c:pt>
                <c:pt idx="1207">
                  <c:v>171</c:v>
                </c:pt>
                <c:pt idx="1208">
                  <c:v>207</c:v>
                </c:pt>
                <c:pt idx="1209">
                  <c:v>155</c:v>
                </c:pt>
                <c:pt idx="1210">
                  <c:v>153</c:v>
                </c:pt>
                <c:pt idx="1211">
                  <c:v>173</c:v>
                </c:pt>
                <c:pt idx="1212">
                  <c:v>151</c:v>
                </c:pt>
                <c:pt idx="1213">
                  <c:v>110</c:v>
                </c:pt>
                <c:pt idx="1214">
                  <c:v>163</c:v>
                </c:pt>
                <c:pt idx="1215">
                  <c:v>133</c:v>
                </c:pt>
                <c:pt idx="1216">
                  <c:v>132</c:v>
                </c:pt>
                <c:pt idx="1217">
                  <c:v>120</c:v>
                </c:pt>
                <c:pt idx="1218">
                  <c:v>125</c:v>
                </c:pt>
                <c:pt idx="1219">
                  <c:v>132</c:v>
                </c:pt>
                <c:pt idx="1220">
                  <c:v>99</c:v>
                </c:pt>
                <c:pt idx="1221">
                  <c:v>136</c:v>
                </c:pt>
                <c:pt idx="1222">
                  <c:v>117</c:v>
                </c:pt>
                <c:pt idx="1223">
                  <c:v>116</c:v>
                </c:pt>
                <c:pt idx="1224">
                  <c:v>133</c:v>
                </c:pt>
                <c:pt idx="1225">
                  <c:v>121</c:v>
                </c:pt>
                <c:pt idx="1226">
                  <c:v>90</c:v>
                </c:pt>
                <c:pt idx="1227">
                  <c:v>94</c:v>
                </c:pt>
                <c:pt idx="1228">
                  <c:v>111</c:v>
                </c:pt>
                <c:pt idx="1229">
                  <c:v>117</c:v>
                </c:pt>
                <c:pt idx="1230">
                  <c:v>111</c:v>
                </c:pt>
                <c:pt idx="1231">
                  <c:v>105</c:v>
                </c:pt>
                <c:pt idx="1232">
                  <c:v>82</c:v>
                </c:pt>
                <c:pt idx="1233">
                  <c:v>85</c:v>
                </c:pt>
                <c:pt idx="1234">
                  <c:v>58</c:v>
                </c:pt>
                <c:pt idx="1235">
                  <c:v>80</c:v>
                </c:pt>
                <c:pt idx="1236">
                  <c:v>107</c:v>
                </c:pt>
                <c:pt idx="1237">
                  <c:v>110</c:v>
                </c:pt>
                <c:pt idx="1238">
                  <c:v>67</c:v>
                </c:pt>
                <c:pt idx="1239">
                  <c:v>86</c:v>
                </c:pt>
                <c:pt idx="1240">
                  <c:v>83</c:v>
                </c:pt>
                <c:pt idx="1241">
                  <c:v>59</c:v>
                </c:pt>
                <c:pt idx="1242">
                  <c:v>147</c:v>
                </c:pt>
                <c:pt idx="1243">
                  <c:v>142</c:v>
                </c:pt>
                <c:pt idx="1244">
                  <c:v>119</c:v>
                </c:pt>
                <c:pt idx="1245">
                  <c:v>158</c:v>
                </c:pt>
                <c:pt idx="1246">
                  <c:v>144</c:v>
                </c:pt>
                <c:pt idx="1247">
                  <c:v>85</c:v>
                </c:pt>
                <c:pt idx="1248">
                  <c:v>70</c:v>
                </c:pt>
                <c:pt idx="1249">
                  <c:v>86</c:v>
                </c:pt>
                <c:pt idx="1250">
                  <c:v>138</c:v>
                </c:pt>
                <c:pt idx="1251">
                  <c:v>156</c:v>
                </c:pt>
                <c:pt idx="1252">
                  <c:v>130</c:v>
                </c:pt>
                <c:pt idx="1253">
                  <c:v>91</c:v>
                </c:pt>
                <c:pt idx="1254">
                  <c:v>59</c:v>
                </c:pt>
                <c:pt idx="1255">
                  <c:v>64</c:v>
                </c:pt>
                <c:pt idx="1256">
                  <c:v>97</c:v>
                </c:pt>
                <c:pt idx="1257">
                  <c:v>126</c:v>
                </c:pt>
                <c:pt idx="1258">
                  <c:v>99</c:v>
                </c:pt>
                <c:pt idx="1259">
                  <c:v>94</c:v>
                </c:pt>
                <c:pt idx="1260">
                  <c:v>80</c:v>
                </c:pt>
                <c:pt idx="1261">
                  <c:v>63</c:v>
                </c:pt>
                <c:pt idx="1262">
                  <c:v>59</c:v>
                </c:pt>
                <c:pt idx="1263">
                  <c:v>79</c:v>
                </c:pt>
                <c:pt idx="1264">
                  <c:v>89</c:v>
                </c:pt>
                <c:pt idx="1265">
                  <c:v>80</c:v>
                </c:pt>
                <c:pt idx="1266">
                  <c:v>91</c:v>
                </c:pt>
                <c:pt idx="1267">
                  <c:v>75</c:v>
                </c:pt>
                <c:pt idx="1268">
                  <c:v>37</c:v>
                </c:pt>
                <c:pt idx="1269">
                  <c:v>43</c:v>
                </c:pt>
                <c:pt idx="1270">
                  <c:v>52</c:v>
                </c:pt>
                <c:pt idx="1271">
                  <c:v>49</c:v>
                </c:pt>
                <c:pt idx="1272">
                  <c:v>42</c:v>
                </c:pt>
                <c:pt idx="1273">
                  <c:v>43</c:v>
                </c:pt>
                <c:pt idx="1274">
                  <c:v>24</c:v>
                </c:pt>
                <c:pt idx="1275">
                  <c:v>21</c:v>
                </c:pt>
                <c:pt idx="1276">
                  <c:v>21</c:v>
                </c:pt>
                <c:pt idx="1277">
                  <c:v>33</c:v>
                </c:pt>
                <c:pt idx="1278">
                  <c:v>24</c:v>
                </c:pt>
                <c:pt idx="1279">
                  <c:v>23</c:v>
                </c:pt>
                <c:pt idx="1280">
                  <c:v>42</c:v>
                </c:pt>
                <c:pt idx="1281">
                  <c:v>20</c:v>
                </c:pt>
                <c:pt idx="1282">
                  <c:v>18</c:v>
                </c:pt>
                <c:pt idx="1283">
                  <c:v>16</c:v>
                </c:pt>
                <c:pt idx="1284">
                  <c:v>26</c:v>
                </c:pt>
                <c:pt idx="1285">
                  <c:v>16</c:v>
                </c:pt>
                <c:pt idx="1286">
                  <c:v>27</c:v>
                </c:pt>
                <c:pt idx="1287">
                  <c:v>28</c:v>
                </c:pt>
                <c:pt idx="1288">
                  <c:v>26</c:v>
                </c:pt>
                <c:pt idx="1289">
                  <c:v>20</c:v>
                </c:pt>
                <c:pt idx="1290">
                  <c:v>20</c:v>
                </c:pt>
                <c:pt idx="1291">
                  <c:v>22</c:v>
                </c:pt>
                <c:pt idx="1292">
                  <c:v>17</c:v>
                </c:pt>
                <c:pt idx="1293">
                  <c:v>29</c:v>
                </c:pt>
                <c:pt idx="1294">
                  <c:v>28</c:v>
                </c:pt>
                <c:pt idx="1295">
                  <c:v>42</c:v>
                </c:pt>
                <c:pt idx="1296">
                  <c:v>26</c:v>
                </c:pt>
                <c:pt idx="1297">
                  <c:v>22</c:v>
                </c:pt>
                <c:pt idx="1298">
                  <c:v>46</c:v>
                </c:pt>
                <c:pt idx="1299">
                  <c:v>26</c:v>
                </c:pt>
                <c:pt idx="1300">
                  <c:v>33</c:v>
                </c:pt>
                <c:pt idx="1301">
                  <c:v>20</c:v>
                </c:pt>
                <c:pt idx="1302">
                  <c:v>25</c:v>
                </c:pt>
                <c:pt idx="1303">
                  <c:v>17</c:v>
                </c:pt>
                <c:pt idx="1304">
                  <c:v>16</c:v>
                </c:pt>
                <c:pt idx="1305">
                  <c:v>17</c:v>
                </c:pt>
                <c:pt idx="1306">
                  <c:v>21</c:v>
                </c:pt>
                <c:pt idx="1307">
                  <c:v>20</c:v>
                </c:pt>
                <c:pt idx="1308">
                  <c:v>18</c:v>
                </c:pt>
                <c:pt idx="1309">
                  <c:v>13</c:v>
                </c:pt>
                <c:pt idx="1310">
                  <c:v>18</c:v>
                </c:pt>
                <c:pt idx="1311">
                  <c:v>10</c:v>
                </c:pt>
                <c:pt idx="1312">
                  <c:v>28</c:v>
                </c:pt>
                <c:pt idx="1313">
                  <c:v>39</c:v>
                </c:pt>
                <c:pt idx="1314">
                  <c:v>16</c:v>
                </c:pt>
                <c:pt idx="1315">
                  <c:v>17</c:v>
                </c:pt>
                <c:pt idx="1316">
                  <c:v>19</c:v>
                </c:pt>
                <c:pt idx="1317">
                  <c:v>4</c:v>
                </c:pt>
                <c:pt idx="1318">
                  <c:v>12</c:v>
                </c:pt>
                <c:pt idx="1319">
                  <c:v>15</c:v>
                </c:pt>
                <c:pt idx="1320">
                  <c:v>16</c:v>
                </c:pt>
                <c:pt idx="1321">
                  <c:v>23</c:v>
                </c:pt>
                <c:pt idx="1322">
                  <c:v>19</c:v>
                </c:pt>
                <c:pt idx="1323">
                  <c:v>13</c:v>
                </c:pt>
                <c:pt idx="1324">
                  <c:v>15</c:v>
                </c:pt>
                <c:pt idx="1325">
                  <c:v>10</c:v>
                </c:pt>
                <c:pt idx="1326">
                  <c:v>19</c:v>
                </c:pt>
                <c:pt idx="1327">
                  <c:v>11</c:v>
                </c:pt>
                <c:pt idx="1328">
                  <c:v>11</c:v>
                </c:pt>
                <c:pt idx="1329">
                  <c:v>14</c:v>
                </c:pt>
                <c:pt idx="1330">
                  <c:v>11</c:v>
                </c:pt>
                <c:pt idx="1331">
                  <c:v>13</c:v>
                </c:pt>
                <c:pt idx="1332">
                  <c:v>7</c:v>
                </c:pt>
                <c:pt idx="1333">
                  <c:v>23</c:v>
                </c:pt>
                <c:pt idx="1334">
                  <c:v>13</c:v>
                </c:pt>
                <c:pt idx="1335">
                  <c:v>15</c:v>
                </c:pt>
                <c:pt idx="1336">
                  <c:v>40</c:v>
                </c:pt>
                <c:pt idx="1337">
                  <c:v>14</c:v>
                </c:pt>
                <c:pt idx="1338">
                  <c:v>13</c:v>
                </c:pt>
                <c:pt idx="1339">
                  <c:v>10</c:v>
                </c:pt>
                <c:pt idx="1340">
                  <c:v>28</c:v>
                </c:pt>
                <c:pt idx="1341">
                  <c:v>16</c:v>
                </c:pt>
                <c:pt idx="1342">
                  <c:v>23</c:v>
                </c:pt>
                <c:pt idx="1343">
                  <c:v>32</c:v>
                </c:pt>
                <c:pt idx="1344">
                  <c:v>18</c:v>
                </c:pt>
                <c:pt idx="1345">
                  <c:v>10</c:v>
                </c:pt>
                <c:pt idx="1346">
                  <c:v>21</c:v>
                </c:pt>
                <c:pt idx="1347">
                  <c:v>28</c:v>
                </c:pt>
                <c:pt idx="1348">
                  <c:v>20</c:v>
                </c:pt>
                <c:pt idx="1349">
                  <c:v>21</c:v>
                </c:pt>
                <c:pt idx="1350">
                  <c:v>26</c:v>
                </c:pt>
                <c:pt idx="1351">
                  <c:v>15</c:v>
                </c:pt>
                <c:pt idx="1352">
                  <c:v>9</c:v>
                </c:pt>
                <c:pt idx="1353">
                  <c:v>12</c:v>
                </c:pt>
                <c:pt idx="1354">
                  <c:v>31</c:v>
                </c:pt>
                <c:pt idx="1355">
                  <c:v>21</c:v>
                </c:pt>
                <c:pt idx="1356">
                  <c:v>22</c:v>
                </c:pt>
                <c:pt idx="1357">
                  <c:v>27</c:v>
                </c:pt>
                <c:pt idx="1358">
                  <c:v>20</c:v>
                </c:pt>
                <c:pt idx="1359">
                  <c:v>10</c:v>
                </c:pt>
                <c:pt idx="1360">
                  <c:v>17</c:v>
                </c:pt>
                <c:pt idx="1361">
                  <c:v>18</c:v>
                </c:pt>
                <c:pt idx="1362">
                  <c:v>12</c:v>
                </c:pt>
                <c:pt idx="1363">
                  <c:v>14</c:v>
                </c:pt>
                <c:pt idx="1364">
                  <c:v>22</c:v>
                </c:pt>
                <c:pt idx="1365">
                  <c:v>26</c:v>
                </c:pt>
                <c:pt idx="1366">
                  <c:v>12</c:v>
                </c:pt>
                <c:pt idx="1367">
                  <c:v>28</c:v>
                </c:pt>
                <c:pt idx="1368">
                  <c:v>21</c:v>
                </c:pt>
                <c:pt idx="1369">
                  <c:v>25</c:v>
                </c:pt>
                <c:pt idx="1370">
                  <c:v>22</c:v>
                </c:pt>
                <c:pt idx="1371">
                  <c:v>27</c:v>
                </c:pt>
                <c:pt idx="1372">
                  <c:v>6</c:v>
                </c:pt>
                <c:pt idx="1373">
                  <c:v>13</c:v>
                </c:pt>
                <c:pt idx="1374">
                  <c:v>12</c:v>
                </c:pt>
                <c:pt idx="1375">
                  <c:v>16</c:v>
                </c:pt>
                <c:pt idx="1376">
                  <c:v>21</c:v>
                </c:pt>
                <c:pt idx="1377">
                  <c:v>14</c:v>
                </c:pt>
                <c:pt idx="1378">
                  <c:v>13</c:v>
                </c:pt>
                <c:pt idx="1379">
                  <c:v>12</c:v>
                </c:pt>
                <c:pt idx="1380">
                  <c:v>18</c:v>
                </c:pt>
                <c:pt idx="1381">
                  <c:v>11</c:v>
                </c:pt>
                <c:pt idx="1382">
                  <c:v>15</c:v>
                </c:pt>
                <c:pt idx="1383">
                  <c:v>12</c:v>
                </c:pt>
                <c:pt idx="1384">
                  <c:v>15</c:v>
                </c:pt>
                <c:pt idx="1385">
                  <c:v>17</c:v>
                </c:pt>
                <c:pt idx="1386">
                  <c:v>6</c:v>
                </c:pt>
                <c:pt idx="1387">
                  <c:v>4</c:v>
                </c:pt>
                <c:pt idx="1388">
                  <c:v>13</c:v>
                </c:pt>
                <c:pt idx="1389">
                  <c:v>15</c:v>
                </c:pt>
                <c:pt idx="1390">
                  <c:v>19</c:v>
                </c:pt>
                <c:pt idx="1391">
                  <c:v>13</c:v>
                </c:pt>
                <c:pt idx="1392">
                  <c:v>12</c:v>
                </c:pt>
              </c:numCache>
            </c:numRef>
          </c:val>
          <c:smooth val="0"/>
          <c:extLst>
            <c:ext xmlns:c16="http://schemas.microsoft.com/office/drawing/2014/chart" uri="{C3380CC4-5D6E-409C-BE32-E72D297353CC}">
              <c16:uniqueId val="{00000001-1B23-094E-9C4D-C6E9CE2426A9}"/>
            </c:ext>
          </c:extLst>
        </c:ser>
        <c:dLbls>
          <c:showLegendKey val="0"/>
          <c:showVal val="0"/>
          <c:showCatName val="0"/>
          <c:showSerName val="0"/>
          <c:showPercent val="0"/>
          <c:showBubbleSize val="0"/>
        </c:dLbls>
        <c:smooth val="0"/>
        <c:axId val="2038472496"/>
        <c:axId val="2038475408"/>
      </c:lineChart>
      <c:catAx>
        <c:axId val="2038472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38475408"/>
        <c:crosses val="autoZero"/>
        <c:auto val="1"/>
        <c:lblAlgn val="ctr"/>
        <c:lblOffset val="100"/>
        <c:noMultiLvlLbl val="0"/>
      </c:catAx>
      <c:valAx>
        <c:axId val="20384754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38472496"/>
        <c:crosses val="autoZero"/>
        <c:crossBetween val="between"/>
      </c:valAx>
      <c:spPr>
        <a:noFill/>
        <a:ln>
          <a:noFill/>
        </a:ln>
        <a:effectLst/>
      </c:spPr>
    </c:plotArea>
    <c:legend>
      <c:legendPos val="b"/>
      <c:layout>
        <c:manualLayout>
          <c:xMode val="edge"/>
          <c:yMode val="edge"/>
          <c:x val="0.62190743989937425"/>
          <c:y val="0.12433444562545753"/>
          <c:w val="0.34142090584756701"/>
          <c:h val="5.8040094684981038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it-IT" b="1" dirty="0"/>
              <a:t>EDUISS </a:t>
            </a:r>
            <a:r>
              <a:rPr lang="it-IT" b="1" dirty="0" err="1"/>
              <a:t>courses</a:t>
            </a:r>
            <a:r>
              <a:rPr lang="it-IT" b="1" dirty="0"/>
              <a:t> </a:t>
            </a:r>
          </a:p>
          <a:p>
            <a:pPr>
              <a:defRPr/>
            </a:pPr>
            <a:r>
              <a:rPr lang="it-IT" b="1" dirty="0"/>
              <a:t>in the </a:t>
            </a:r>
            <a:r>
              <a:rPr lang="it-IT" b="1" dirty="0" err="1"/>
              <a:t>period</a:t>
            </a:r>
            <a:r>
              <a:rPr lang="it-IT" b="1" dirty="0"/>
              <a:t> 1 </a:t>
            </a:r>
            <a:r>
              <a:rPr lang="it-IT" b="1" dirty="0" err="1"/>
              <a:t>Jan</a:t>
            </a:r>
            <a:r>
              <a:rPr lang="it-IT" b="1" dirty="0"/>
              <a:t> 2020 - 27 </a:t>
            </a:r>
            <a:r>
              <a:rPr lang="it-IT" b="1" dirty="0" err="1"/>
              <a:t>Oct</a:t>
            </a:r>
            <a:r>
              <a:rPr lang="it-IT" b="1" dirty="0"/>
              <a:t> 2021</a:t>
            </a:r>
          </a:p>
        </c:rich>
      </c:tx>
      <c:layout>
        <c:manualLayout>
          <c:xMode val="edge"/>
          <c:yMode val="edge"/>
          <c:x val="0.4026530488487518"/>
          <c:y val="2.2122190056436102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3.8472142051436738E-2"/>
          <c:y val="0.12616082006120741"/>
          <c:w val="0.94008670934009697"/>
          <c:h val="0.68928985971502044"/>
        </c:manualLayout>
      </c:layout>
      <c:lineChart>
        <c:grouping val="standard"/>
        <c:varyColors val="0"/>
        <c:ser>
          <c:idx val="0"/>
          <c:order val="0"/>
          <c:tx>
            <c:strRef>
              <c:f>Sheet1!$D$6</c:f>
              <c:strCache>
                <c:ptCount val="1"/>
                <c:pt idx="0">
                  <c:v>Enrollments</c:v>
                </c:pt>
              </c:strCache>
            </c:strRef>
          </c:tx>
          <c:spPr>
            <a:ln w="15875" cap="rnd">
              <a:solidFill>
                <a:schemeClr val="accent1"/>
              </a:solidFill>
              <a:round/>
            </a:ln>
            <a:effectLst/>
          </c:spPr>
          <c:marker>
            <c:symbol val="none"/>
          </c:marker>
          <c:dPt>
            <c:idx val="358"/>
            <c:marker>
              <c:symbol val="none"/>
            </c:marker>
            <c:bubble3D val="0"/>
            <c:spPr>
              <a:ln w="15875" cap="rnd">
                <a:solidFill>
                  <a:schemeClr val="accent1"/>
                </a:solidFill>
                <a:round/>
              </a:ln>
              <a:effectLst/>
            </c:spPr>
            <c:extLst>
              <c:ext xmlns:c16="http://schemas.microsoft.com/office/drawing/2014/chart" uri="{C3380CC4-5D6E-409C-BE32-E72D297353CC}">
                <c16:uniqueId val="{00000001-B18B-594B-A50C-069D5C10F95A}"/>
              </c:ext>
            </c:extLst>
          </c:dPt>
          <c:cat>
            <c:strRef>
              <c:f>Sheet1!$B$7:$B$671</c:f>
              <c:strCache>
                <c:ptCount val="665"/>
                <c:pt idx="0">
                  <c:v>2020-01-01</c:v>
                </c:pt>
                <c:pt idx="1">
                  <c:v>2020-01-02</c:v>
                </c:pt>
                <c:pt idx="2">
                  <c:v>2020-01-03</c:v>
                </c:pt>
                <c:pt idx="3">
                  <c:v>2020-01-04</c:v>
                </c:pt>
                <c:pt idx="4">
                  <c:v>2020-01-05</c:v>
                </c:pt>
                <c:pt idx="5">
                  <c:v>2020-01-06</c:v>
                </c:pt>
                <c:pt idx="6">
                  <c:v>2020-01-07</c:v>
                </c:pt>
                <c:pt idx="7">
                  <c:v>2020-01-08</c:v>
                </c:pt>
                <c:pt idx="8">
                  <c:v>2020-01-09</c:v>
                </c:pt>
                <c:pt idx="9">
                  <c:v>2020-01-10</c:v>
                </c:pt>
                <c:pt idx="10">
                  <c:v>2020-01-11</c:v>
                </c:pt>
                <c:pt idx="11">
                  <c:v>2020-01-12</c:v>
                </c:pt>
                <c:pt idx="12">
                  <c:v>2020-01-13</c:v>
                </c:pt>
                <c:pt idx="13">
                  <c:v>2020-01-14</c:v>
                </c:pt>
                <c:pt idx="14">
                  <c:v>2020-01-15</c:v>
                </c:pt>
                <c:pt idx="15">
                  <c:v>2020-01-16</c:v>
                </c:pt>
                <c:pt idx="16">
                  <c:v>2020-01-17</c:v>
                </c:pt>
                <c:pt idx="17">
                  <c:v>2020-01-18</c:v>
                </c:pt>
                <c:pt idx="18">
                  <c:v>2020-01-19</c:v>
                </c:pt>
                <c:pt idx="19">
                  <c:v>2020-01-20</c:v>
                </c:pt>
                <c:pt idx="20">
                  <c:v>2020-01-21</c:v>
                </c:pt>
                <c:pt idx="21">
                  <c:v>2020-01-22</c:v>
                </c:pt>
                <c:pt idx="22">
                  <c:v>2020-01-23</c:v>
                </c:pt>
                <c:pt idx="23">
                  <c:v>2020-01-24</c:v>
                </c:pt>
                <c:pt idx="24">
                  <c:v>2020-01-25</c:v>
                </c:pt>
                <c:pt idx="25">
                  <c:v>2020-01-26</c:v>
                </c:pt>
                <c:pt idx="26">
                  <c:v>2020-01-27</c:v>
                </c:pt>
                <c:pt idx="27">
                  <c:v>2020-01-28</c:v>
                </c:pt>
                <c:pt idx="28">
                  <c:v>2020-01-29</c:v>
                </c:pt>
                <c:pt idx="29">
                  <c:v>2020-01-30</c:v>
                </c:pt>
                <c:pt idx="30">
                  <c:v>2020-01-31</c:v>
                </c:pt>
                <c:pt idx="31">
                  <c:v>2020-02-01</c:v>
                </c:pt>
                <c:pt idx="32">
                  <c:v>2020-02-02</c:v>
                </c:pt>
                <c:pt idx="33">
                  <c:v>2020-02-03</c:v>
                </c:pt>
                <c:pt idx="34">
                  <c:v>2020-02-04</c:v>
                </c:pt>
                <c:pt idx="35">
                  <c:v>2020-02-05</c:v>
                </c:pt>
                <c:pt idx="36">
                  <c:v>2020-02-06</c:v>
                </c:pt>
                <c:pt idx="37">
                  <c:v>2020-02-07</c:v>
                </c:pt>
                <c:pt idx="38">
                  <c:v>2020-02-08</c:v>
                </c:pt>
                <c:pt idx="39">
                  <c:v>2020-02-09</c:v>
                </c:pt>
                <c:pt idx="40">
                  <c:v>2020-02-10</c:v>
                </c:pt>
                <c:pt idx="41">
                  <c:v>2020-02-11</c:v>
                </c:pt>
                <c:pt idx="42">
                  <c:v>2020-02-12</c:v>
                </c:pt>
                <c:pt idx="43">
                  <c:v>2020-02-13</c:v>
                </c:pt>
                <c:pt idx="44">
                  <c:v>2020-02-14</c:v>
                </c:pt>
                <c:pt idx="45">
                  <c:v>2020-02-15</c:v>
                </c:pt>
                <c:pt idx="46">
                  <c:v>2020-02-16</c:v>
                </c:pt>
                <c:pt idx="47">
                  <c:v>2020-02-17</c:v>
                </c:pt>
                <c:pt idx="48">
                  <c:v>2020-02-18</c:v>
                </c:pt>
                <c:pt idx="49">
                  <c:v>2020-02-19</c:v>
                </c:pt>
                <c:pt idx="50">
                  <c:v>2020-02-20</c:v>
                </c:pt>
                <c:pt idx="51">
                  <c:v>2020-02-21</c:v>
                </c:pt>
                <c:pt idx="52">
                  <c:v>2020-02-22</c:v>
                </c:pt>
                <c:pt idx="53">
                  <c:v>2020-02-23</c:v>
                </c:pt>
                <c:pt idx="54">
                  <c:v>2020-02-24</c:v>
                </c:pt>
                <c:pt idx="55">
                  <c:v>2020-02-25</c:v>
                </c:pt>
                <c:pt idx="56">
                  <c:v>2020-02-26</c:v>
                </c:pt>
                <c:pt idx="57">
                  <c:v>2020-02-27</c:v>
                </c:pt>
                <c:pt idx="58">
                  <c:v>2020-02-28</c:v>
                </c:pt>
                <c:pt idx="59">
                  <c:v>2020-02-29</c:v>
                </c:pt>
                <c:pt idx="60">
                  <c:v>2020-03-01</c:v>
                </c:pt>
                <c:pt idx="61">
                  <c:v>2020-03-02</c:v>
                </c:pt>
                <c:pt idx="62">
                  <c:v>2020-03-03</c:v>
                </c:pt>
                <c:pt idx="63">
                  <c:v>2020-03-04</c:v>
                </c:pt>
                <c:pt idx="64">
                  <c:v>2020-03-05</c:v>
                </c:pt>
                <c:pt idx="65">
                  <c:v>2020-03-06</c:v>
                </c:pt>
                <c:pt idx="66">
                  <c:v>2020-03-07</c:v>
                </c:pt>
                <c:pt idx="67">
                  <c:v>2020-03-08</c:v>
                </c:pt>
                <c:pt idx="68">
                  <c:v>2020-03-09</c:v>
                </c:pt>
                <c:pt idx="69">
                  <c:v>2020-03-10</c:v>
                </c:pt>
                <c:pt idx="70">
                  <c:v>2020-03-11</c:v>
                </c:pt>
                <c:pt idx="71">
                  <c:v>2020-03-12</c:v>
                </c:pt>
                <c:pt idx="72">
                  <c:v>2020-03-13</c:v>
                </c:pt>
                <c:pt idx="73">
                  <c:v>2020-03-14</c:v>
                </c:pt>
                <c:pt idx="74">
                  <c:v>2020-03-15</c:v>
                </c:pt>
                <c:pt idx="75">
                  <c:v>2020-03-16</c:v>
                </c:pt>
                <c:pt idx="76">
                  <c:v>2020-03-17</c:v>
                </c:pt>
                <c:pt idx="77">
                  <c:v>2020-03-18</c:v>
                </c:pt>
                <c:pt idx="78">
                  <c:v>2020-03-19</c:v>
                </c:pt>
                <c:pt idx="79">
                  <c:v>2020-03-20</c:v>
                </c:pt>
                <c:pt idx="80">
                  <c:v>2020-03-21</c:v>
                </c:pt>
                <c:pt idx="81">
                  <c:v>2020-03-22</c:v>
                </c:pt>
                <c:pt idx="82">
                  <c:v>2020-03-23</c:v>
                </c:pt>
                <c:pt idx="83">
                  <c:v>2020-03-24</c:v>
                </c:pt>
                <c:pt idx="84">
                  <c:v>2020-03-25</c:v>
                </c:pt>
                <c:pt idx="85">
                  <c:v>2020-03-26</c:v>
                </c:pt>
                <c:pt idx="86">
                  <c:v>2020-03-27</c:v>
                </c:pt>
                <c:pt idx="87">
                  <c:v>2020-03-28</c:v>
                </c:pt>
                <c:pt idx="88">
                  <c:v>2020-03-29</c:v>
                </c:pt>
                <c:pt idx="89">
                  <c:v>2020-03-30</c:v>
                </c:pt>
                <c:pt idx="90">
                  <c:v>2020-03-31</c:v>
                </c:pt>
                <c:pt idx="91">
                  <c:v>2020-04-01</c:v>
                </c:pt>
                <c:pt idx="92">
                  <c:v>2020-04-02</c:v>
                </c:pt>
                <c:pt idx="93">
                  <c:v>2020-04-03</c:v>
                </c:pt>
                <c:pt idx="94">
                  <c:v>2020-04-04</c:v>
                </c:pt>
                <c:pt idx="95">
                  <c:v>2020-04-05</c:v>
                </c:pt>
                <c:pt idx="96">
                  <c:v>2020-04-06</c:v>
                </c:pt>
                <c:pt idx="97">
                  <c:v>2020-04-07</c:v>
                </c:pt>
                <c:pt idx="98">
                  <c:v>2020-04-08</c:v>
                </c:pt>
                <c:pt idx="99">
                  <c:v>2020-04-09</c:v>
                </c:pt>
                <c:pt idx="100">
                  <c:v>2020-04-10</c:v>
                </c:pt>
                <c:pt idx="101">
                  <c:v>2020-04-11</c:v>
                </c:pt>
                <c:pt idx="102">
                  <c:v>2020-04-12</c:v>
                </c:pt>
                <c:pt idx="103">
                  <c:v>2020-04-13</c:v>
                </c:pt>
                <c:pt idx="104">
                  <c:v>2020-04-14</c:v>
                </c:pt>
                <c:pt idx="105">
                  <c:v>2020-04-15</c:v>
                </c:pt>
                <c:pt idx="106">
                  <c:v>2020-04-16</c:v>
                </c:pt>
                <c:pt idx="107">
                  <c:v>2020-04-17</c:v>
                </c:pt>
                <c:pt idx="108">
                  <c:v>2020-04-18</c:v>
                </c:pt>
                <c:pt idx="109">
                  <c:v>2020-04-19</c:v>
                </c:pt>
                <c:pt idx="110">
                  <c:v>2020-04-20</c:v>
                </c:pt>
                <c:pt idx="111">
                  <c:v>2020-04-21</c:v>
                </c:pt>
                <c:pt idx="112">
                  <c:v>2020-04-22</c:v>
                </c:pt>
                <c:pt idx="113">
                  <c:v>2020-04-23</c:v>
                </c:pt>
                <c:pt idx="114">
                  <c:v>2020-04-24</c:v>
                </c:pt>
                <c:pt idx="115">
                  <c:v>2020-04-25</c:v>
                </c:pt>
                <c:pt idx="116">
                  <c:v>2020-04-26</c:v>
                </c:pt>
                <c:pt idx="117">
                  <c:v>2020-04-27</c:v>
                </c:pt>
                <c:pt idx="118">
                  <c:v>2020-04-28</c:v>
                </c:pt>
                <c:pt idx="119">
                  <c:v>2020-04-29</c:v>
                </c:pt>
                <c:pt idx="120">
                  <c:v>2020-04-30</c:v>
                </c:pt>
                <c:pt idx="121">
                  <c:v>2020-05-01</c:v>
                </c:pt>
                <c:pt idx="122">
                  <c:v>2020-05-02</c:v>
                </c:pt>
                <c:pt idx="123">
                  <c:v>2020-05-03</c:v>
                </c:pt>
                <c:pt idx="124">
                  <c:v>2020-05-04</c:v>
                </c:pt>
                <c:pt idx="125">
                  <c:v>2020-05-05</c:v>
                </c:pt>
                <c:pt idx="126">
                  <c:v>2020-05-06</c:v>
                </c:pt>
                <c:pt idx="127">
                  <c:v>2020-05-07</c:v>
                </c:pt>
                <c:pt idx="128">
                  <c:v>2020-05-08</c:v>
                </c:pt>
                <c:pt idx="129">
                  <c:v>2020-05-09</c:v>
                </c:pt>
                <c:pt idx="130">
                  <c:v>2020-05-10</c:v>
                </c:pt>
                <c:pt idx="131">
                  <c:v>2020-05-11</c:v>
                </c:pt>
                <c:pt idx="132">
                  <c:v>2020-05-12</c:v>
                </c:pt>
                <c:pt idx="133">
                  <c:v>2020-05-13</c:v>
                </c:pt>
                <c:pt idx="134">
                  <c:v>2020-05-14</c:v>
                </c:pt>
                <c:pt idx="135">
                  <c:v>2020-05-15</c:v>
                </c:pt>
                <c:pt idx="136">
                  <c:v>2020-05-16</c:v>
                </c:pt>
                <c:pt idx="137">
                  <c:v>2020-05-17</c:v>
                </c:pt>
                <c:pt idx="138">
                  <c:v>2020-05-18</c:v>
                </c:pt>
                <c:pt idx="139">
                  <c:v>2020-05-19</c:v>
                </c:pt>
                <c:pt idx="140">
                  <c:v>2020-05-20</c:v>
                </c:pt>
                <c:pt idx="141">
                  <c:v>2020-05-21</c:v>
                </c:pt>
                <c:pt idx="142">
                  <c:v>2020-05-22</c:v>
                </c:pt>
                <c:pt idx="143">
                  <c:v>2020-05-23</c:v>
                </c:pt>
                <c:pt idx="144">
                  <c:v>2020-05-24</c:v>
                </c:pt>
                <c:pt idx="145">
                  <c:v>2020-05-25</c:v>
                </c:pt>
                <c:pt idx="146">
                  <c:v>2020-05-26</c:v>
                </c:pt>
                <c:pt idx="147">
                  <c:v>2020-05-27</c:v>
                </c:pt>
                <c:pt idx="148">
                  <c:v>2020-05-28</c:v>
                </c:pt>
                <c:pt idx="149">
                  <c:v>2020-05-29</c:v>
                </c:pt>
                <c:pt idx="150">
                  <c:v>2020-05-30</c:v>
                </c:pt>
                <c:pt idx="151">
                  <c:v>2020-05-31</c:v>
                </c:pt>
                <c:pt idx="152">
                  <c:v>2020-06-01</c:v>
                </c:pt>
                <c:pt idx="153">
                  <c:v>2020-06-02</c:v>
                </c:pt>
                <c:pt idx="154">
                  <c:v>2020-06-03</c:v>
                </c:pt>
                <c:pt idx="155">
                  <c:v>2020-06-04</c:v>
                </c:pt>
                <c:pt idx="156">
                  <c:v>2020-06-05</c:v>
                </c:pt>
                <c:pt idx="157">
                  <c:v>2020-06-06</c:v>
                </c:pt>
                <c:pt idx="158">
                  <c:v>2020-06-07</c:v>
                </c:pt>
                <c:pt idx="159">
                  <c:v>2020-06-08</c:v>
                </c:pt>
                <c:pt idx="160">
                  <c:v>2020-06-09</c:v>
                </c:pt>
                <c:pt idx="161">
                  <c:v>2020-06-10</c:v>
                </c:pt>
                <c:pt idx="162">
                  <c:v>2020-06-11</c:v>
                </c:pt>
                <c:pt idx="163">
                  <c:v>2020-06-12</c:v>
                </c:pt>
                <c:pt idx="164">
                  <c:v>2020-06-13</c:v>
                </c:pt>
                <c:pt idx="165">
                  <c:v>2020-06-14</c:v>
                </c:pt>
                <c:pt idx="166">
                  <c:v>2020-06-15</c:v>
                </c:pt>
                <c:pt idx="167">
                  <c:v>2020-06-16</c:v>
                </c:pt>
                <c:pt idx="168">
                  <c:v>2020-06-17</c:v>
                </c:pt>
                <c:pt idx="169">
                  <c:v>2020-06-18</c:v>
                </c:pt>
                <c:pt idx="170">
                  <c:v>2020-06-19</c:v>
                </c:pt>
                <c:pt idx="171">
                  <c:v>2020-06-20</c:v>
                </c:pt>
                <c:pt idx="172">
                  <c:v>2020-06-21</c:v>
                </c:pt>
                <c:pt idx="173">
                  <c:v>2020-06-22</c:v>
                </c:pt>
                <c:pt idx="174">
                  <c:v>2020-06-23</c:v>
                </c:pt>
                <c:pt idx="175">
                  <c:v>2020-06-24</c:v>
                </c:pt>
                <c:pt idx="176">
                  <c:v>2020-06-25</c:v>
                </c:pt>
                <c:pt idx="177">
                  <c:v>2020-06-26</c:v>
                </c:pt>
                <c:pt idx="178">
                  <c:v>2020-06-27</c:v>
                </c:pt>
                <c:pt idx="179">
                  <c:v>2020-06-28</c:v>
                </c:pt>
                <c:pt idx="180">
                  <c:v>2020-06-29</c:v>
                </c:pt>
                <c:pt idx="181">
                  <c:v>2020-06-30</c:v>
                </c:pt>
                <c:pt idx="182">
                  <c:v>2020-07-01</c:v>
                </c:pt>
                <c:pt idx="183">
                  <c:v>2020-07-02</c:v>
                </c:pt>
                <c:pt idx="184">
                  <c:v>2020-07-03</c:v>
                </c:pt>
                <c:pt idx="185">
                  <c:v>2020-07-04</c:v>
                </c:pt>
                <c:pt idx="186">
                  <c:v>2020-07-05</c:v>
                </c:pt>
                <c:pt idx="187">
                  <c:v>2020-07-06</c:v>
                </c:pt>
                <c:pt idx="188">
                  <c:v>2020-07-07</c:v>
                </c:pt>
                <c:pt idx="189">
                  <c:v>2020-07-08</c:v>
                </c:pt>
                <c:pt idx="190">
                  <c:v>2020-07-09</c:v>
                </c:pt>
                <c:pt idx="191">
                  <c:v>2020-07-10</c:v>
                </c:pt>
                <c:pt idx="192">
                  <c:v>2020-07-11</c:v>
                </c:pt>
                <c:pt idx="193">
                  <c:v>2020-07-12</c:v>
                </c:pt>
                <c:pt idx="194">
                  <c:v>2020-07-13</c:v>
                </c:pt>
                <c:pt idx="195">
                  <c:v>2020-07-14</c:v>
                </c:pt>
                <c:pt idx="196">
                  <c:v>2020-07-15</c:v>
                </c:pt>
                <c:pt idx="197">
                  <c:v>2020-07-16</c:v>
                </c:pt>
                <c:pt idx="198">
                  <c:v>2020-07-17</c:v>
                </c:pt>
                <c:pt idx="199">
                  <c:v>2020-07-18</c:v>
                </c:pt>
                <c:pt idx="200">
                  <c:v>2020-07-19</c:v>
                </c:pt>
                <c:pt idx="201">
                  <c:v>2020-07-20</c:v>
                </c:pt>
                <c:pt idx="202">
                  <c:v>2020-07-21</c:v>
                </c:pt>
                <c:pt idx="203">
                  <c:v>2020-07-22</c:v>
                </c:pt>
                <c:pt idx="204">
                  <c:v>2020-07-23</c:v>
                </c:pt>
                <c:pt idx="205">
                  <c:v>2020-07-24</c:v>
                </c:pt>
                <c:pt idx="206">
                  <c:v>2020-07-25</c:v>
                </c:pt>
                <c:pt idx="207">
                  <c:v>2020-07-26</c:v>
                </c:pt>
                <c:pt idx="208">
                  <c:v>2020-07-27</c:v>
                </c:pt>
                <c:pt idx="209">
                  <c:v>2020-07-28</c:v>
                </c:pt>
                <c:pt idx="210">
                  <c:v>2020-07-29</c:v>
                </c:pt>
                <c:pt idx="211">
                  <c:v>2020-07-30</c:v>
                </c:pt>
                <c:pt idx="212">
                  <c:v>2020-07-31</c:v>
                </c:pt>
                <c:pt idx="213">
                  <c:v>2020-08-01</c:v>
                </c:pt>
                <c:pt idx="214">
                  <c:v>2020-08-02</c:v>
                </c:pt>
                <c:pt idx="215">
                  <c:v>2020-08-03</c:v>
                </c:pt>
                <c:pt idx="216">
                  <c:v>2020-08-04</c:v>
                </c:pt>
                <c:pt idx="217">
                  <c:v>2020-08-05</c:v>
                </c:pt>
                <c:pt idx="218">
                  <c:v>2020-08-06</c:v>
                </c:pt>
                <c:pt idx="219">
                  <c:v>2020-08-07</c:v>
                </c:pt>
                <c:pt idx="220">
                  <c:v>2020-08-08</c:v>
                </c:pt>
                <c:pt idx="221">
                  <c:v>2020-08-09</c:v>
                </c:pt>
                <c:pt idx="222">
                  <c:v>2020-08-10</c:v>
                </c:pt>
                <c:pt idx="223">
                  <c:v>2020-08-11</c:v>
                </c:pt>
                <c:pt idx="224">
                  <c:v>2020-08-12</c:v>
                </c:pt>
                <c:pt idx="225">
                  <c:v>2020-08-13</c:v>
                </c:pt>
                <c:pt idx="226">
                  <c:v>2020-08-14</c:v>
                </c:pt>
                <c:pt idx="227">
                  <c:v>2020-08-15</c:v>
                </c:pt>
                <c:pt idx="228">
                  <c:v>2020-08-16</c:v>
                </c:pt>
                <c:pt idx="229">
                  <c:v>2020-08-17</c:v>
                </c:pt>
                <c:pt idx="230">
                  <c:v>2020-08-18</c:v>
                </c:pt>
                <c:pt idx="231">
                  <c:v>2020-08-19</c:v>
                </c:pt>
                <c:pt idx="232">
                  <c:v>2020-08-20</c:v>
                </c:pt>
                <c:pt idx="233">
                  <c:v>2020-08-21</c:v>
                </c:pt>
                <c:pt idx="234">
                  <c:v>2020-08-22</c:v>
                </c:pt>
                <c:pt idx="235">
                  <c:v>2020-08-23</c:v>
                </c:pt>
                <c:pt idx="236">
                  <c:v>2020-08-24</c:v>
                </c:pt>
                <c:pt idx="237">
                  <c:v>2020-08-25</c:v>
                </c:pt>
                <c:pt idx="238">
                  <c:v>2020-08-26</c:v>
                </c:pt>
                <c:pt idx="239">
                  <c:v>2020-08-27</c:v>
                </c:pt>
                <c:pt idx="240">
                  <c:v>2020-08-28</c:v>
                </c:pt>
                <c:pt idx="241">
                  <c:v>2020-08-29</c:v>
                </c:pt>
                <c:pt idx="242">
                  <c:v>2020-08-30</c:v>
                </c:pt>
                <c:pt idx="243">
                  <c:v>2020-08-31</c:v>
                </c:pt>
                <c:pt idx="244">
                  <c:v>2020-09-01</c:v>
                </c:pt>
                <c:pt idx="245">
                  <c:v>2020-09-02</c:v>
                </c:pt>
                <c:pt idx="246">
                  <c:v>2020-09-03</c:v>
                </c:pt>
                <c:pt idx="247">
                  <c:v>2020-09-04</c:v>
                </c:pt>
                <c:pt idx="248">
                  <c:v>2020-09-05</c:v>
                </c:pt>
                <c:pt idx="249">
                  <c:v>2020-09-06</c:v>
                </c:pt>
                <c:pt idx="250">
                  <c:v>2020-09-07</c:v>
                </c:pt>
                <c:pt idx="251">
                  <c:v>2020-09-08</c:v>
                </c:pt>
                <c:pt idx="252">
                  <c:v>2020-09-09</c:v>
                </c:pt>
                <c:pt idx="253">
                  <c:v>2020-09-10</c:v>
                </c:pt>
                <c:pt idx="254">
                  <c:v>2020-09-11</c:v>
                </c:pt>
                <c:pt idx="255">
                  <c:v>2020-09-12</c:v>
                </c:pt>
                <c:pt idx="256">
                  <c:v>2020-09-13</c:v>
                </c:pt>
                <c:pt idx="257">
                  <c:v>2020-09-14</c:v>
                </c:pt>
                <c:pt idx="258">
                  <c:v>2020-09-15</c:v>
                </c:pt>
                <c:pt idx="259">
                  <c:v>2020-09-16</c:v>
                </c:pt>
                <c:pt idx="260">
                  <c:v>2020-09-17</c:v>
                </c:pt>
                <c:pt idx="261">
                  <c:v>2020-09-18</c:v>
                </c:pt>
                <c:pt idx="262">
                  <c:v>2020-09-19</c:v>
                </c:pt>
                <c:pt idx="263">
                  <c:v>2020-09-20</c:v>
                </c:pt>
                <c:pt idx="264">
                  <c:v>2020-09-21</c:v>
                </c:pt>
                <c:pt idx="265">
                  <c:v>2020-09-22</c:v>
                </c:pt>
                <c:pt idx="266">
                  <c:v>2020-09-23</c:v>
                </c:pt>
                <c:pt idx="267">
                  <c:v>2020-09-24</c:v>
                </c:pt>
                <c:pt idx="268">
                  <c:v>2020-09-25</c:v>
                </c:pt>
                <c:pt idx="269">
                  <c:v>2020-09-26</c:v>
                </c:pt>
                <c:pt idx="270">
                  <c:v>2020-09-27</c:v>
                </c:pt>
                <c:pt idx="271">
                  <c:v>2020-09-28</c:v>
                </c:pt>
                <c:pt idx="272">
                  <c:v>2020-09-29</c:v>
                </c:pt>
                <c:pt idx="273">
                  <c:v>2020-09-30</c:v>
                </c:pt>
                <c:pt idx="274">
                  <c:v>2020-10-01</c:v>
                </c:pt>
                <c:pt idx="275">
                  <c:v>2020-10-02</c:v>
                </c:pt>
                <c:pt idx="276">
                  <c:v>2020-10-03</c:v>
                </c:pt>
                <c:pt idx="277">
                  <c:v>2020-10-04</c:v>
                </c:pt>
                <c:pt idx="278">
                  <c:v>2020-10-05</c:v>
                </c:pt>
                <c:pt idx="279">
                  <c:v>2020-10-06</c:v>
                </c:pt>
                <c:pt idx="280">
                  <c:v>2020-10-07</c:v>
                </c:pt>
                <c:pt idx="281">
                  <c:v>2020-10-08</c:v>
                </c:pt>
                <c:pt idx="282">
                  <c:v>2020-10-09</c:v>
                </c:pt>
                <c:pt idx="283">
                  <c:v>2020-10-10</c:v>
                </c:pt>
                <c:pt idx="284">
                  <c:v>2020-10-11</c:v>
                </c:pt>
                <c:pt idx="285">
                  <c:v>2020-10-12</c:v>
                </c:pt>
                <c:pt idx="286">
                  <c:v>2020-10-13</c:v>
                </c:pt>
                <c:pt idx="287">
                  <c:v>2020-10-14</c:v>
                </c:pt>
                <c:pt idx="288">
                  <c:v>2020-10-15</c:v>
                </c:pt>
                <c:pt idx="289">
                  <c:v>2020-10-16</c:v>
                </c:pt>
                <c:pt idx="290">
                  <c:v>2020-10-17</c:v>
                </c:pt>
                <c:pt idx="291">
                  <c:v>2020-10-18</c:v>
                </c:pt>
                <c:pt idx="292">
                  <c:v>2020-10-19</c:v>
                </c:pt>
                <c:pt idx="293">
                  <c:v>2020-10-20</c:v>
                </c:pt>
                <c:pt idx="294">
                  <c:v>2020-10-21</c:v>
                </c:pt>
                <c:pt idx="295">
                  <c:v>2020-10-22</c:v>
                </c:pt>
                <c:pt idx="296">
                  <c:v>2020-10-23</c:v>
                </c:pt>
                <c:pt idx="297">
                  <c:v>2020-10-24</c:v>
                </c:pt>
                <c:pt idx="298">
                  <c:v>2020-10-25</c:v>
                </c:pt>
                <c:pt idx="299">
                  <c:v>2020-10-26</c:v>
                </c:pt>
                <c:pt idx="300">
                  <c:v>2020-10-27</c:v>
                </c:pt>
                <c:pt idx="301">
                  <c:v>2020-10-28</c:v>
                </c:pt>
                <c:pt idx="302">
                  <c:v>2020-10-29</c:v>
                </c:pt>
                <c:pt idx="303">
                  <c:v>2020-10-30</c:v>
                </c:pt>
                <c:pt idx="304">
                  <c:v>2020-10-31</c:v>
                </c:pt>
                <c:pt idx="305">
                  <c:v>2020-11-01</c:v>
                </c:pt>
                <c:pt idx="306">
                  <c:v>2020-11-02</c:v>
                </c:pt>
                <c:pt idx="307">
                  <c:v>2020-11-03</c:v>
                </c:pt>
                <c:pt idx="308">
                  <c:v>2020-11-04</c:v>
                </c:pt>
                <c:pt idx="309">
                  <c:v>2020-11-05</c:v>
                </c:pt>
                <c:pt idx="310">
                  <c:v>2020-11-06</c:v>
                </c:pt>
                <c:pt idx="311">
                  <c:v>2020-11-07</c:v>
                </c:pt>
                <c:pt idx="312">
                  <c:v>2020-11-08</c:v>
                </c:pt>
                <c:pt idx="313">
                  <c:v>2020-11-09</c:v>
                </c:pt>
                <c:pt idx="314">
                  <c:v>2020-11-10</c:v>
                </c:pt>
                <c:pt idx="315">
                  <c:v>2020-11-11</c:v>
                </c:pt>
                <c:pt idx="316">
                  <c:v>2020-11-12</c:v>
                </c:pt>
                <c:pt idx="317">
                  <c:v>2020-11-13</c:v>
                </c:pt>
                <c:pt idx="318">
                  <c:v>2020-11-14</c:v>
                </c:pt>
                <c:pt idx="319">
                  <c:v>2020-11-15</c:v>
                </c:pt>
                <c:pt idx="320">
                  <c:v>2020-11-16</c:v>
                </c:pt>
                <c:pt idx="321">
                  <c:v>2020-11-17</c:v>
                </c:pt>
                <c:pt idx="322">
                  <c:v>2020-11-18</c:v>
                </c:pt>
                <c:pt idx="323">
                  <c:v>2020-11-19</c:v>
                </c:pt>
                <c:pt idx="324">
                  <c:v>2020-11-20</c:v>
                </c:pt>
                <c:pt idx="325">
                  <c:v>2020-11-21</c:v>
                </c:pt>
                <c:pt idx="326">
                  <c:v>2020-11-22</c:v>
                </c:pt>
                <c:pt idx="327">
                  <c:v>2020-11-23</c:v>
                </c:pt>
                <c:pt idx="328">
                  <c:v>2020-11-24</c:v>
                </c:pt>
                <c:pt idx="329">
                  <c:v>2020-11-25</c:v>
                </c:pt>
                <c:pt idx="330">
                  <c:v>2020-11-26</c:v>
                </c:pt>
                <c:pt idx="331">
                  <c:v>2020-11-27</c:v>
                </c:pt>
                <c:pt idx="332">
                  <c:v>2020-11-28</c:v>
                </c:pt>
                <c:pt idx="333">
                  <c:v>2020-11-29</c:v>
                </c:pt>
                <c:pt idx="334">
                  <c:v>2020-11-30</c:v>
                </c:pt>
                <c:pt idx="335">
                  <c:v>2020-12-01</c:v>
                </c:pt>
                <c:pt idx="336">
                  <c:v>2020-12-02</c:v>
                </c:pt>
                <c:pt idx="337">
                  <c:v>2020-12-03</c:v>
                </c:pt>
                <c:pt idx="338">
                  <c:v>2020-12-04</c:v>
                </c:pt>
                <c:pt idx="339">
                  <c:v>2020-12-05</c:v>
                </c:pt>
                <c:pt idx="340">
                  <c:v>2020-12-06</c:v>
                </c:pt>
                <c:pt idx="341">
                  <c:v>2020-12-07</c:v>
                </c:pt>
                <c:pt idx="342">
                  <c:v>2020-12-08</c:v>
                </c:pt>
                <c:pt idx="343">
                  <c:v>2020-12-09</c:v>
                </c:pt>
                <c:pt idx="344">
                  <c:v>2020-12-10</c:v>
                </c:pt>
                <c:pt idx="345">
                  <c:v>2020-12-11</c:v>
                </c:pt>
                <c:pt idx="346">
                  <c:v>2020-12-12</c:v>
                </c:pt>
                <c:pt idx="347">
                  <c:v>2020-12-13</c:v>
                </c:pt>
                <c:pt idx="348">
                  <c:v>2020-12-14</c:v>
                </c:pt>
                <c:pt idx="349">
                  <c:v>2020-12-15</c:v>
                </c:pt>
                <c:pt idx="350">
                  <c:v>2020-12-16</c:v>
                </c:pt>
                <c:pt idx="351">
                  <c:v>2020-12-17</c:v>
                </c:pt>
                <c:pt idx="352">
                  <c:v>2020-12-18</c:v>
                </c:pt>
                <c:pt idx="353">
                  <c:v>2020-12-19</c:v>
                </c:pt>
                <c:pt idx="354">
                  <c:v>2020-12-20</c:v>
                </c:pt>
                <c:pt idx="355">
                  <c:v>2020-12-21</c:v>
                </c:pt>
                <c:pt idx="356">
                  <c:v>2020-12-22</c:v>
                </c:pt>
                <c:pt idx="357">
                  <c:v>2020-12-23</c:v>
                </c:pt>
                <c:pt idx="358">
                  <c:v>2020-12-24</c:v>
                </c:pt>
                <c:pt idx="359">
                  <c:v>2020-12-25</c:v>
                </c:pt>
                <c:pt idx="360">
                  <c:v>2020-12-26</c:v>
                </c:pt>
                <c:pt idx="361">
                  <c:v>2020-12-27</c:v>
                </c:pt>
                <c:pt idx="362">
                  <c:v>2020-12-28</c:v>
                </c:pt>
                <c:pt idx="363">
                  <c:v>2020-12-29</c:v>
                </c:pt>
                <c:pt idx="364">
                  <c:v>2020-12-30</c:v>
                </c:pt>
                <c:pt idx="365">
                  <c:v>2020-12-31</c:v>
                </c:pt>
                <c:pt idx="366">
                  <c:v>2021-01-01</c:v>
                </c:pt>
                <c:pt idx="367">
                  <c:v>2021-01-02</c:v>
                </c:pt>
                <c:pt idx="368">
                  <c:v>2021-01-03</c:v>
                </c:pt>
                <c:pt idx="369">
                  <c:v>2021-01-04</c:v>
                </c:pt>
                <c:pt idx="370">
                  <c:v>2021-01-05</c:v>
                </c:pt>
                <c:pt idx="371">
                  <c:v>2021-01-06</c:v>
                </c:pt>
                <c:pt idx="372">
                  <c:v>2021-01-07</c:v>
                </c:pt>
                <c:pt idx="373">
                  <c:v>2021-01-08</c:v>
                </c:pt>
                <c:pt idx="374">
                  <c:v>2021-01-09</c:v>
                </c:pt>
                <c:pt idx="375">
                  <c:v>2021-01-10</c:v>
                </c:pt>
                <c:pt idx="376">
                  <c:v>2021-01-11</c:v>
                </c:pt>
                <c:pt idx="377">
                  <c:v>2021-01-12</c:v>
                </c:pt>
                <c:pt idx="378">
                  <c:v>2021-01-13</c:v>
                </c:pt>
                <c:pt idx="379">
                  <c:v>2021-01-14</c:v>
                </c:pt>
                <c:pt idx="380">
                  <c:v>2021-01-15</c:v>
                </c:pt>
                <c:pt idx="381">
                  <c:v>2021-01-16</c:v>
                </c:pt>
                <c:pt idx="382">
                  <c:v>2021-01-17</c:v>
                </c:pt>
                <c:pt idx="383">
                  <c:v>2021-01-18</c:v>
                </c:pt>
                <c:pt idx="384">
                  <c:v>2021-01-19</c:v>
                </c:pt>
                <c:pt idx="385">
                  <c:v>2021-01-20</c:v>
                </c:pt>
                <c:pt idx="386">
                  <c:v>2021-01-21</c:v>
                </c:pt>
                <c:pt idx="387">
                  <c:v>2021-01-22</c:v>
                </c:pt>
                <c:pt idx="388">
                  <c:v>2021-01-23</c:v>
                </c:pt>
                <c:pt idx="389">
                  <c:v>2021-01-24</c:v>
                </c:pt>
                <c:pt idx="390">
                  <c:v>2021-01-25</c:v>
                </c:pt>
                <c:pt idx="391">
                  <c:v>2021-01-26</c:v>
                </c:pt>
                <c:pt idx="392">
                  <c:v>2021-01-27</c:v>
                </c:pt>
                <c:pt idx="393">
                  <c:v>2021-01-28</c:v>
                </c:pt>
                <c:pt idx="394">
                  <c:v>2021-01-29</c:v>
                </c:pt>
                <c:pt idx="395">
                  <c:v>2021-01-30</c:v>
                </c:pt>
                <c:pt idx="396">
                  <c:v>2021-01-31</c:v>
                </c:pt>
                <c:pt idx="397">
                  <c:v>2021-02-01</c:v>
                </c:pt>
                <c:pt idx="398">
                  <c:v>2021-02-02</c:v>
                </c:pt>
                <c:pt idx="399">
                  <c:v>2021-02-03</c:v>
                </c:pt>
                <c:pt idx="400">
                  <c:v>2021-02-04</c:v>
                </c:pt>
                <c:pt idx="401">
                  <c:v>2021-02-05</c:v>
                </c:pt>
                <c:pt idx="402">
                  <c:v>2021-02-06</c:v>
                </c:pt>
                <c:pt idx="403">
                  <c:v>2021-02-07</c:v>
                </c:pt>
                <c:pt idx="404">
                  <c:v>2021-02-08</c:v>
                </c:pt>
                <c:pt idx="405">
                  <c:v>2021-02-09</c:v>
                </c:pt>
                <c:pt idx="406">
                  <c:v>2021-02-10</c:v>
                </c:pt>
                <c:pt idx="407">
                  <c:v>2021-02-11</c:v>
                </c:pt>
                <c:pt idx="408">
                  <c:v>2021-02-12</c:v>
                </c:pt>
                <c:pt idx="409">
                  <c:v>2021-02-13</c:v>
                </c:pt>
                <c:pt idx="410">
                  <c:v>2021-02-14</c:v>
                </c:pt>
                <c:pt idx="411">
                  <c:v>2021-02-15</c:v>
                </c:pt>
                <c:pt idx="412">
                  <c:v>2021-02-16</c:v>
                </c:pt>
                <c:pt idx="413">
                  <c:v>2021-02-17</c:v>
                </c:pt>
                <c:pt idx="414">
                  <c:v>2021-02-18</c:v>
                </c:pt>
                <c:pt idx="415">
                  <c:v>2021-02-19</c:v>
                </c:pt>
                <c:pt idx="416">
                  <c:v>2021-02-20</c:v>
                </c:pt>
                <c:pt idx="417">
                  <c:v>2021-02-21</c:v>
                </c:pt>
                <c:pt idx="418">
                  <c:v>2021-02-22</c:v>
                </c:pt>
                <c:pt idx="419">
                  <c:v>2021-02-23</c:v>
                </c:pt>
                <c:pt idx="420">
                  <c:v>2021-02-24</c:v>
                </c:pt>
                <c:pt idx="421">
                  <c:v>2021-02-25</c:v>
                </c:pt>
                <c:pt idx="422">
                  <c:v>2021-02-26</c:v>
                </c:pt>
                <c:pt idx="423">
                  <c:v>2021-02-27</c:v>
                </c:pt>
                <c:pt idx="424">
                  <c:v>2021-02-28</c:v>
                </c:pt>
                <c:pt idx="425">
                  <c:v>2021-03-01</c:v>
                </c:pt>
                <c:pt idx="426">
                  <c:v>2021-03-02</c:v>
                </c:pt>
                <c:pt idx="427">
                  <c:v>2021-03-03</c:v>
                </c:pt>
                <c:pt idx="428">
                  <c:v>2021-03-04</c:v>
                </c:pt>
                <c:pt idx="429">
                  <c:v>2021-03-05</c:v>
                </c:pt>
                <c:pt idx="430">
                  <c:v>2021-03-06</c:v>
                </c:pt>
                <c:pt idx="431">
                  <c:v>2021-03-07</c:v>
                </c:pt>
                <c:pt idx="432">
                  <c:v>2021-03-08</c:v>
                </c:pt>
                <c:pt idx="433">
                  <c:v>2021-03-09</c:v>
                </c:pt>
                <c:pt idx="434">
                  <c:v>2021-03-10</c:v>
                </c:pt>
                <c:pt idx="435">
                  <c:v>2021-03-12</c:v>
                </c:pt>
                <c:pt idx="436">
                  <c:v>2021-03-13</c:v>
                </c:pt>
                <c:pt idx="437">
                  <c:v>2021-03-14</c:v>
                </c:pt>
                <c:pt idx="438">
                  <c:v>2021-03-15</c:v>
                </c:pt>
                <c:pt idx="439">
                  <c:v>2021-03-16</c:v>
                </c:pt>
                <c:pt idx="440">
                  <c:v>2021-03-17</c:v>
                </c:pt>
                <c:pt idx="441">
                  <c:v>2021-03-18</c:v>
                </c:pt>
                <c:pt idx="442">
                  <c:v>2021-03-19</c:v>
                </c:pt>
                <c:pt idx="443">
                  <c:v>2021-03-20</c:v>
                </c:pt>
                <c:pt idx="444">
                  <c:v>2021-03-21</c:v>
                </c:pt>
                <c:pt idx="445">
                  <c:v>2021-03-22</c:v>
                </c:pt>
                <c:pt idx="446">
                  <c:v>2021-03-23</c:v>
                </c:pt>
                <c:pt idx="447">
                  <c:v>2021-03-24</c:v>
                </c:pt>
                <c:pt idx="448">
                  <c:v>2021-03-25</c:v>
                </c:pt>
                <c:pt idx="449">
                  <c:v>2021-03-26</c:v>
                </c:pt>
                <c:pt idx="450">
                  <c:v>2021-03-27</c:v>
                </c:pt>
                <c:pt idx="451">
                  <c:v>2021-03-28</c:v>
                </c:pt>
                <c:pt idx="452">
                  <c:v>2021-03-29</c:v>
                </c:pt>
                <c:pt idx="453">
                  <c:v>2021-03-30</c:v>
                </c:pt>
                <c:pt idx="454">
                  <c:v>2021-03-31</c:v>
                </c:pt>
                <c:pt idx="455">
                  <c:v>2021-04-01</c:v>
                </c:pt>
                <c:pt idx="456">
                  <c:v>2021-04-02</c:v>
                </c:pt>
                <c:pt idx="457">
                  <c:v>2021-04-03</c:v>
                </c:pt>
                <c:pt idx="458">
                  <c:v>2021-04-04</c:v>
                </c:pt>
                <c:pt idx="459">
                  <c:v>2021-04-05</c:v>
                </c:pt>
                <c:pt idx="460">
                  <c:v>2021-04-06</c:v>
                </c:pt>
                <c:pt idx="461">
                  <c:v>2021-04-07</c:v>
                </c:pt>
                <c:pt idx="462">
                  <c:v>2021-04-08</c:v>
                </c:pt>
                <c:pt idx="463">
                  <c:v>2021-04-09</c:v>
                </c:pt>
                <c:pt idx="464">
                  <c:v>2021-04-10</c:v>
                </c:pt>
                <c:pt idx="465">
                  <c:v>2021-04-11</c:v>
                </c:pt>
                <c:pt idx="466">
                  <c:v>2021-04-12</c:v>
                </c:pt>
                <c:pt idx="467">
                  <c:v>2021-04-13</c:v>
                </c:pt>
                <c:pt idx="468">
                  <c:v>2021-04-14</c:v>
                </c:pt>
                <c:pt idx="469">
                  <c:v>2021-04-15</c:v>
                </c:pt>
                <c:pt idx="470">
                  <c:v>2021-04-16</c:v>
                </c:pt>
                <c:pt idx="471">
                  <c:v>2021-04-17</c:v>
                </c:pt>
                <c:pt idx="472">
                  <c:v>2021-04-18</c:v>
                </c:pt>
                <c:pt idx="473">
                  <c:v>2021-04-19</c:v>
                </c:pt>
                <c:pt idx="474">
                  <c:v>2021-04-20</c:v>
                </c:pt>
                <c:pt idx="475">
                  <c:v>2021-04-21</c:v>
                </c:pt>
                <c:pt idx="476">
                  <c:v>2021-04-22</c:v>
                </c:pt>
                <c:pt idx="477">
                  <c:v>2021-04-23</c:v>
                </c:pt>
                <c:pt idx="478">
                  <c:v>2021-04-24</c:v>
                </c:pt>
                <c:pt idx="479">
                  <c:v>2021-04-25</c:v>
                </c:pt>
                <c:pt idx="480">
                  <c:v>2021-04-26</c:v>
                </c:pt>
                <c:pt idx="481">
                  <c:v>2021-04-27</c:v>
                </c:pt>
                <c:pt idx="482">
                  <c:v>2021-04-28</c:v>
                </c:pt>
                <c:pt idx="483">
                  <c:v>2021-04-29</c:v>
                </c:pt>
                <c:pt idx="484">
                  <c:v>2021-04-30</c:v>
                </c:pt>
                <c:pt idx="485">
                  <c:v>2021-05-01</c:v>
                </c:pt>
                <c:pt idx="486">
                  <c:v>2021-05-02</c:v>
                </c:pt>
                <c:pt idx="487">
                  <c:v>2021-05-03</c:v>
                </c:pt>
                <c:pt idx="488">
                  <c:v>2021-05-04</c:v>
                </c:pt>
                <c:pt idx="489">
                  <c:v>2021-05-05</c:v>
                </c:pt>
                <c:pt idx="490">
                  <c:v>2021-05-06</c:v>
                </c:pt>
                <c:pt idx="491">
                  <c:v>2021-05-07</c:v>
                </c:pt>
                <c:pt idx="492">
                  <c:v>2021-05-08</c:v>
                </c:pt>
                <c:pt idx="493">
                  <c:v>2021-05-09</c:v>
                </c:pt>
                <c:pt idx="494">
                  <c:v>2021-05-10</c:v>
                </c:pt>
                <c:pt idx="495">
                  <c:v>2021-05-11</c:v>
                </c:pt>
                <c:pt idx="496">
                  <c:v>2021-05-12</c:v>
                </c:pt>
                <c:pt idx="497">
                  <c:v>2021-05-13</c:v>
                </c:pt>
                <c:pt idx="498">
                  <c:v>2021-05-14</c:v>
                </c:pt>
                <c:pt idx="499">
                  <c:v>2021-05-15</c:v>
                </c:pt>
                <c:pt idx="500">
                  <c:v>2021-05-16</c:v>
                </c:pt>
                <c:pt idx="501">
                  <c:v>2021-05-17</c:v>
                </c:pt>
                <c:pt idx="502">
                  <c:v>2021-05-18</c:v>
                </c:pt>
                <c:pt idx="503">
                  <c:v>2021-05-19</c:v>
                </c:pt>
                <c:pt idx="504">
                  <c:v>2021-05-20</c:v>
                </c:pt>
                <c:pt idx="505">
                  <c:v>2021-05-21</c:v>
                </c:pt>
                <c:pt idx="506">
                  <c:v>2021-05-22</c:v>
                </c:pt>
                <c:pt idx="507">
                  <c:v>2021-05-23</c:v>
                </c:pt>
                <c:pt idx="508">
                  <c:v>2021-05-24</c:v>
                </c:pt>
                <c:pt idx="509">
                  <c:v>2021-05-25</c:v>
                </c:pt>
                <c:pt idx="510">
                  <c:v>2021-05-26</c:v>
                </c:pt>
                <c:pt idx="511">
                  <c:v>2021-05-27</c:v>
                </c:pt>
                <c:pt idx="512">
                  <c:v>2021-05-28</c:v>
                </c:pt>
                <c:pt idx="513">
                  <c:v>2021-05-29</c:v>
                </c:pt>
                <c:pt idx="514">
                  <c:v>2021-05-30</c:v>
                </c:pt>
                <c:pt idx="515">
                  <c:v>2021-05-31</c:v>
                </c:pt>
                <c:pt idx="516">
                  <c:v>2021-06-01</c:v>
                </c:pt>
                <c:pt idx="517">
                  <c:v>2021-06-02</c:v>
                </c:pt>
                <c:pt idx="518">
                  <c:v>2021-06-03</c:v>
                </c:pt>
                <c:pt idx="519">
                  <c:v>2021-06-04</c:v>
                </c:pt>
                <c:pt idx="520">
                  <c:v>2021-06-05</c:v>
                </c:pt>
                <c:pt idx="521">
                  <c:v>2021-06-06</c:v>
                </c:pt>
                <c:pt idx="522">
                  <c:v>2021-06-07</c:v>
                </c:pt>
                <c:pt idx="523">
                  <c:v>2021-06-08</c:v>
                </c:pt>
                <c:pt idx="524">
                  <c:v>2021-06-09</c:v>
                </c:pt>
                <c:pt idx="525">
                  <c:v>2021-06-10</c:v>
                </c:pt>
                <c:pt idx="526">
                  <c:v>2021-06-11</c:v>
                </c:pt>
                <c:pt idx="527">
                  <c:v>2021-06-12</c:v>
                </c:pt>
                <c:pt idx="528">
                  <c:v>2021-06-13</c:v>
                </c:pt>
                <c:pt idx="529">
                  <c:v>2021-06-14</c:v>
                </c:pt>
                <c:pt idx="530">
                  <c:v>2021-06-15</c:v>
                </c:pt>
                <c:pt idx="531">
                  <c:v>2021-06-16</c:v>
                </c:pt>
                <c:pt idx="532">
                  <c:v>2021-06-17</c:v>
                </c:pt>
                <c:pt idx="533">
                  <c:v>2021-06-18</c:v>
                </c:pt>
                <c:pt idx="534">
                  <c:v>2021-06-19</c:v>
                </c:pt>
                <c:pt idx="535">
                  <c:v>2021-06-20</c:v>
                </c:pt>
                <c:pt idx="536">
                  <c:v>2021-06-21</c:v>
                </c:pt>
                <c:pt idx="537">
                  <c:v>2021-06-22</c:v>
                </c:pt>
                <c:pt idx="538">
                  <c:v>2021-06-23</c:v>
                </c:pt>
                <c:pt idx="539">
                  <c:v>2021-06-24</c:v>
                </c:pt>
                <c:pt idx="540">
                  <c:v>2021-06-25</c:v>
                </c:pt>
                <c:pt idx="541">
                  <c:v>2021-06-26</c:v>
                </c:pt>
                <c:pt idx="542">
                  <c:v>2021-06-27</c:v>
                </c:pt>
                <c:pt idx="543">
                  <c:v>2021-06-28</c:v>
                </c:pt>
                <c:pt idx="544">
                  <c:v>2021-06-29</c:v>
                </c:pt>
                <c:pt idx="545">
                  <c:v>2021-06-30</c:v>
                </c:pt>
                <c:pt idx="546">
                  <c:v>2021-07-01</c:v>
                </c:pt>
                <c:pt idx="547">
                  <c:v>2021-07-02</c:v>
                </c:pt>
                <c:pt idx="548">
                  <c:v>2021-07-03</c:v>
                </c:pt>
                <c:pt idx="549">
                  <c:v>2021-07-04</c:v>
                </c:pt>
                <c:pt idx="550">
                  <c:v>2021-07-05</c:v>
                </c:pt>
                <c:pt idx="551">
                  <c:v>2021-07-06</c:v>
                </c:pt>
                <c:pt idx="552">
                  <c:v>2021-07-07</c:v>
                </c:pt>
                <c:pt idx="553">
                  <c:v>2021-07-08</c:v>
                </c:pt>
                <c:pt idx="554">
                  <c:v>2021-07-09</c:v>
                </c:pt>
                <c:pt idx="555">
                  <c:v>2021-07-10</c:v>
                </c:pt>
                <c:pt idx="556">
                  <c:v>2021-07-11</c:v>
                </c:pt>
                <c:pt idx="557">
                  <c:v>2021-07-12</c:v>
                </c:pt>
                <c:pt idx="558">
                  <c:v>2021-07-13</c:v>
                </c:pt>
                <c:pt idx="559">
                  <c:v>2021-07-14</c:v>
                </c:pt>
                <c:pt idx="560">
                  <c:v>2021-07-15</c:v>
                </c:pt>
                <c:pt idx="561">
                  <c:v>2021-07-16</c:v>
                </c:pt>
                <c:pt idx="562">
                  <c:v>2021-07-17</c:v>
                </c:pt>
                <c:pt idx="563">
                  <c:v>2021-07-18</c:v>
                </c:pt>
                <c:pt idx="564">
                  <c:v>2021-07-19</c:v>
                </c:pt>
                <c:pt idx="565">
                  <c:v>2021-07-20</c:v>
                </c:pt>
                <c:pt idx="566">
                  <c:v>2021-07-21</c:v>
                </c:pt>
                <c:pt idx="567">
                  <c:v>2021-07-22</c:v>
                </c:pt>
                <c:pt idx="568">
                  <c:v>2021-07-23</c:v>
                </c:pt>
                <c:pt idx="569">
                  <c:v>2021-07-24</c:v>
                </c:pt>
                <c:pt idx="570">
                  <c:v>2021-07-25</c:v>
                </c:pt>
                <c:pt idx="571">
                  <c:v>2021-07-26</c:v>
                </c:pt>
                <c:pt idx="572">
                  <c:v>2021-07-27</c:v>
                </c:pt>
                <c:pt idx="573">
                  <c:v>2021-07-28</c:v>
                </c:pt>
                <c:pt idx="574">
                  <c:v>2021-07-29</c:v>
                </c:pt>
                <c:pt idx="575">
                  <c:v>2021-07-30</c:v>
                </c:pt>
                <c:pt idx="576">
                  <c:v>2021-07-31</c:v>
                </c:pt>
                <c:pt idx="577">
                  <c:v>2021-08-01</c:v>
                </c:pt>
                <c:pt idx="578">
                  <c:v>2021-08-02</c:v>
                </c:pt>
                <c:pt idx="579">
                  <c:v>2021-08-03</c:v>
                </c:pt>
                <c:pt idx="580">
                  <c:v>2021-08-04</c:v>
                </c:pt>
                <c:pt idx="581">
                  <c:v>2021-08-05</c:v>
                </c:pt>
                <c:pt idx="582">
                  <c:v>2021-08-06</c:v>
                </c:pt>
                <c:pt idx="583">
                  <c:v>2021-08-07</c:v>
                </c:pt>
                <c:pt idx="584">
                  <c:v>2021-08-08</c:v>
                </c:pt>
                <c:pt idx="585">
                  <c:v>2021-08-09</c:v>
                </c:pt>
                <c:pt idx="586">
                  <c:v>2021-08-10</c:v>
                </c:pt>
                <c:pt idx="587">
                  <c:v>2021-08-11</c:v>
                </c:pt>
                <c:pt idx="588">
                  <c:v>2021-08-12</c:v>
                </c:pt>
                <c:pt idx="589">
                  <c:v>2021-08-13</c:v>
                </c:pt>
                <c:pt idx="590">
                  <c:v>2021-08-14</c:v>
                </c:pt>
                <c:pt idx="591">
                  <c:v>2021-08-15</c:v>
                </c:pt>
                <c:pt idx="592">
                  <c:v>2021-08-16</c:v>
                </c:pt>
                <c:pt idx="593">
                  <c:v>2021-08-17</c:v>
                </c:pt>
                <c:pt idx="594">
                  <c:v>2021-08-18</c:v>
                </c:pt>
                <c:pt idx="595">
                  <c:v>2021-08-19</c:v>
                </c:pt>
                <c:pt idx="596">
                  <c:v>2021-08-20</c:v>
                </c:pt>
                <c:pt idx="597">
                  <c:v>2021-08-21</c:v>
                </c:pt>
                <c:pt idx="598">
                  <c:v>2021-08-22</c:v>
                </c:pt>
                <c:pt idx="599">
                  <c:v>2021-08-23</c:v>
                </c:pt>
                <c:pt idx="600">
                  <c:v>2021-08-24</c:v>
                </c:pt>
                <c:pt idx="601">
                  <c:v>2021-08-25</c:v>
                </c:pt>
                <c:pt idx="602">
                  <c:v>2021-08-26</c:v>
                </c:pt>
                <c:pt idx="603">
                  <c:v>2021-08-27</c:v>
                </c:pt>
                <c:pt idx="604">
                  <c:v>2021-08-28</c:v>
                </c:pt>
                <c:pt idx="605">
                  <c:v>2021-08-29</c:v>
                </c:pt>
                <c:pt idx="606">
                  <c:v>2021-08-30</c:v>
                </c:pt>
                <c:pt idx="607">
                  <c:v>2021-08-31</c:v>
                </c:pt>
                <c:pt idx="608">
                  <c:v>2021-09-01</c:v>
                </c:pt>
                <c:pt idx="609">
                  <c:v>2021-09-02</c:v>
                </c:pt>
                <c:pt idx="610">
                  <c:v>2021-09-03</c:v>
                </c:pt>
                <c:pt idx="611">
                  <c:v>2021-09-04</c:v>
                </c:pt>
                <c:pt idx="612">
                  <c:v>2021-09-05</c:v>
                </c:pt>
                <c:pt idx="613">
                  <c:v>2021-09-06</c:v>
                </c:pt>
                <c:pt idx="614">
                  <c:v>2021-09-07</c:v>
                </c:pt>
                <c:pt idx="615">
                  <c:v>2021-09-08</c:v>
                </c:pt>
                <c:pt idx="616">
                  <c:v>2021-09-09</c:v>
                </c:pt>
                <c:pt idx="617">
                  <c:v>2021-09-10</c:v>
                </c:pt>
                <c:pt idx="618">
                  <c:v>2021-09-11</c:v>
                </c:pt>
                <c:pt idx="619">
                  <c:v>2021-09-12</c:v>
                </c:pt>
                <c:pt idx="620">
                  <c:v>2021-09-13</c:v>
                </c:pt>
                <c:pt idx="621">
                  <c:v>2021-09-14</c:v>
                </c:pt>
                <c:pt idx="622">
                  <c:v>2021-09-15</c:v>
                </c:pt>
                <c:pt idx="623">
                  <c:v>2021-09-16</c:v>
                </c:pt>
                <c:pt idx="624">
                  <c:v>2021-09-17</c:v>
                </c:pt>
                <c:pt idx="625">
                  <c:v>2021-09-18</c:v>
                </c:pt>
                <c:pt idx="626">
                  <c:v>2021-09-19</c:v>
                </c:pt>
                <c:pt idx="627">
                  <c:v>2021-09-20</c:v>
                </c:pt>
                <c:pt idx="628">
                  <c:v>2021-09-21</c:v>
                </c:pt>
                <c:pt idx="629">
                  <c:v>2021-09-22</c:v>
                </c:pt>
                <c:pt idx="630">
                  <c:v>2021-09-23</c:v>
                </c:pt>
                <c:pt idx="631">
                  <c:v>2021-09-24</c:v>
                </c:pt>
                <c:pt idx="632">
                  <c:v>2021-09-25</c:v>
                </c:pt>
                <c:pt idx="633">
                  <c:v>2021-09-26</c:v>
                </c:pt>
                <c:pt idx="634">
                  <c:v>2021-09-27</c:v>
                </c:pt>
                <c:pt idx="635">
                  <c:v>2021-09-28</c:v>
                </c:pt>
                <c:pt idx="636">
                  <c:v>2021-09-29</c:v>
                </c:pt>
                <c:pt idx="637">
                  <c:v>2021-09-30</c:v>
                </c:pt>
                <c:pt idx="638">
                  <c:v>2021-10-01</c:v>
                </c:pt>
                <c:pt idx="639">
                  <c:v>2021-10-02</c:v>
                </c:pt>
                <c:pt idx="640">
                  <c:v>2021-10-03</c:v>
                </c:pt>
                <c:pt idx="641">
                  <c:v>2021-10-04</c:v>
                </c:pt>
                <c:pt idx="642">
                  <c:v>2021-10-05</c:v>
                </c:pt>
                <c:pt idx="643">
                  <c:v>2021-10-06</c:v>
                </c:pt>
                <c:pt idx="644">
                  <c:v>2021-10-07</c:v>
                </c:pt>
                <c:pt idx="645">
                  <c:v>2021-10-08</c:v>
                </c:pt>
                <c:pt idx="646">
                  <c:v>2021-10-09</c:v>
                </c:pt>
                <c:pt idx="647">
                  <c:v>2021-10-10</c:v>
                </c:pt>
                <c:pt idx="648">
                  <c:v>2021-10-11</c:v>
                </c:pt>
                <c:pt idx="649">
                  <c:v>2021-10-12</c:v>
                </c:pt>
                <c:pt idx="650">
                  <c:v>2021-10-13</c:v>
                </c:pt>
                <c:pt idx="651">
                  <c:v>2021-10-14</c:v>
                </c:pt>
                <c:pt idx="652">
                  <c:v>2021-10-15</c:v>
                </c:pt>
                <c:pt idx="653">
                  <c:v>2021-10-16</c:v>
                </c:pt>
                <c:pt idx="654">
                  <c:v>2021-10-17</c:v>
                </c:pt>
                <c:pt idx="655">
                  <c:v>2021-10-18</c:v>
                </c:pt>
                <c:pt idx="656">
                  <c:v>2021-10-19</c:v>
                </c:pt>
                <c:pt idx="657">
                  <c:v>2021-10-20</c:v>
                </c:pt>
                <c:pt idx="658">
                  <c:v>2021-10-21</c:v>
                </c:pt>
                <c:pt idx="659">
                  <c:v>2021-10-22</c:v>
                </c:pt>
                <c:pt idx="660">
                  <c:v>2021-10-23</c:v>
                </c:pt>
                <c:pt idx="661">
                  <c:v>2021-10-24</c:v>
                </c:pt>
                <c:pt idx="662">
                  <c:v>2021-10-25</c:v>
                </c:pt>
                <c:pt idx="663">
                  <c:v>2021-10-26</c:v>
                </c:pt>
                <c:pt idx="664">
                  <c:v>2021-10-27</c:v>
                </c:pt>
              </c:strCache>
            </c:strRef>
          </c:cat>
          <c:val>
            <c:numRef>
              <c:f>Sheet1!$D$7:$D$671</c:f>
              <c:numCache>
                <c:formatCode>General</c:formatCode>
                <c:ptCount val="665"/>
                <c:pt idx="0">
                  <c:v>0</c:v>
                </c:pt>
                <c:pt idx="1">
                  <c:v>0</c:v>
                </c:pt>
                <c:pt idx="2">
                  <c:v>0</c:v>
                </c:pt>
                <c:pt idx="3">
                  <c:v>0</c:v>
                </c:pt>
                <c:pt idx="4">
                  <c:v>0</c:v>
                </c:pt>
                <c:pt idx="5">
                  <c:v>0</c:v>
                </c:pt>
                <c:pt idx="6">
                  <c:v>0</c:v>
                </c:pt>
                <c:pt idx="7">
                  <c:v>0</c:v>
                </c:pt>
                <c:pt idx="8">
                  <c:v>0</c:v>
                </c:pt>
                <c:pt idx="9">
                  <c:v>0</c:v>
                </c:pt>
                <c:pt idx="10">
                  <c:v>0</c:v>
                </c:pt>
                <c:pt idx="11">
                  <c:v>0</c:v>
                </c:pt>
                <c:pt idx="12">
                  <c:v>0</c:v>
                </c:pt>
                <c:pt idx="13">
                  <c:v>6</c:v>
                </c:pt>
                <c:pt idx="14">
                  <c:v>0</c:v>
                </c:pt>
                <c:pt idx="15">
                  <c:v>0</c:v>
                </c:pt>
                <c:pt idx="16">
                  <c:v>0</c:v>
                </c:pt>
                <c:pt idx="17">
                  <c:v>0</c:v>
                </c:pt>
                <c:pt idx="18">
                  <c:v>0</c:v>
                </c:pt>
                <c:pt idx="19">
                  <c:v>1</c:v>
                </c:pt>
                <c:pt idx="20">
                  <c:v>2</c:v>
                </c:pt>
                <c:pt idx="21">
                  <c:v>4</c:v>
                </c:pt>
                <c:pt idx="22">
                  <c:v>8</c:v>
                </c:pt>
                <c:pt idx="23">
                  <c:v>6</c:v>
                </c:pt>
                <c:pt idx="24">
                  <c:v>2</c:v>
                </c:pt>
                <c:pt idx="25">
                  <c:v>2</c:v>
                </c:pt>
                <c:pt idx="26">
                  <c:v>2</c:v>
                </c:pt>
                <c:pt idx="27">
                  <c:v>1</c:v>
                </c:pt>
                <c:pt idx="28">
                  <c:v>36</c:v>
                </c:pt>
                <c:pt idx="29">
                  <c:v>137</c:v>
                </c:pt>
                <c:pt idx="30">
                  <c:v>150</c:v>
                </c:pt>
                <c:pt idx="31">
                  <c:v>85</c:v>
                </c:pt>
                <c:pt idx="32">
                  <c:v>85</c:v>
                </c:pt>
                <c:pt idx="33">
                  <c:v>160</c:v>
                </c:pt>
                <c:pt idx="34">
                  <c:v>142</c:v>
                </c:pt>
                <c:pt idx="35">
                  <c:v>126</c:v>
                </c:pt>
                <c:pt idx="36">
                  <c:v>112</c:v>
                </c:pt>
                <c:pt idx="37">
                  <c:v>99</c:v>
                </c:pt>
                <c:pt idx="38">
                  <c:v>73</c:v>
                </c:pt>
                <c:pt idx="39">
                  <c:v>71</c:v>
                </c:pt>
                <c:pt idx="40">
                  <c:v>117</c:v>
                </c:pt>
                <c:pt idx="41">
                  <c:v>96</c:v>
                </c:pt>
                <c:pt idx="42">
                  <c:v>87</c:v>
                </c:pt>
                <c:pt idx="43">
                  <c:v>29</c:v>
                </c:pt>
                <c:pt idx="44">
                  <c:v>24</c:v>
                </c:pt>
                <c:pt idx="45">
                  <c:v>18</c:v>
                </c:pt>
                <c:pt idx="46">
                  <c:v>14</c:v>
                </c:pt>
                <c:pt idx="47">
                  <c:v>153</c:v>
                </c:pt>
                <c:pt idx="48">
                  <c:v>124</c:v>
                </c:pt>
                <c:pt idx="49">
                  <c:v>102</c:v>
                </c:pt>
                <c:pt idx="50">
                  <c:v>69</c:v>
                </c:pt>
                <c:pt idx="51">
                  <c:v>77</c:v>
                </c:pt>
                <c:pt idx="52">
                  <c:v>40</c:v>
                </c:pt>
                <c:pt idx="53">
                  <c:v>36</c:v>
                </c:pt>
                <c:pt idx="54">
                  <c:v>54</c:v>
                </c:pt>
                <c:pt idx="55">
                  <c:v>73</c:v>
                </c:pt>
                <c:pt idx="56">
                  <c:v>70</c:v>
                </c:pt>
                <c:pt idx="57">
                  <c:v>100</c:v>
                </c:pt>
                <c:pt idx="58">
                  <c:v>797</c:v>
                </c:pt>
                <c:pt idx="59">
                  <c:v>1385</c:v>
                </c:pt>
                <c:pt idx="60">
                  <c:v>881</c:v>
                </c:pt>
                <c:pt idx="61">
                  <c:v>1258</c:v>
                </c:pt>
                <c:pt idx="62">
                  <c:v>1131</c:v>
                </c:pt>
                <c:pt idx="63">
                  <c:v>1015</c:v>
                </c:pt>
                <c:pt idx="64">
                  <c:v>1017</c:v>
                </c:pt>
                <c:pt idx="65">
                  <c:v>605</c:v>
                </c:pt>
                <c:pt idx="66">
                  <c:v>451</c:v>
                </c:pt>
                <c:pt idx="67">
                  <c:v>365</c:v>
                </c:pt>
                <c:pt idx="68">
                  <c:v>591</c:v>
                </c:pt>
                <c:pt idx="69">
                  <c:v>739</c:v>
                </c:pt>
                <c:pt idx="70">
                  <c:v>722</c:v>
                </c:pt>
                <c:pt idx="71">
                  <c:v>753</c:v>
                </c:pt>
                <c:pt idx="72">
                  <c:v>987</c:v>
                </c:pt>
                <c:pt idx="73">
                  <c:v>780</c:v>
                </c:pt>
                <c:pt idx="74">
                  <c:v>807</c:v>
                </c:pt>
                <c:pt idx="75">
                  <c:v>353</c:v>
                </c:pt>
                <c:pt idx="76">
                  <c:v>992</c:v>
                </c:pt>
                <c:pt idx="77">
                  <c:v>967</c:v>
                </c:pt>
                <c:pt idx="78">
                  <c:v>919</c:v>
                </c:pt>
                <c:pt idx="79">
                  <c:v>852</c:v>
                </c:pt>
                <c:pt idx="80">
                  <c:v>607</c:v>
                </c:pt>
                <c:pt idx="81">
                  <c:v>651</c:v>
                </c:pt>
                <c:pt idx="82">
                  <c:v>977</c:v>
                </c:pt>
                <c:pt idx="83">
                  <c:v>921</c:v>
                </c:pt>
                <c:pt idx="84">
                  <c:v>891</c:v>
                </c:pt>
                <c:pt idx="85">
                  <c:v>851</c:v>
                </c:pt>
                <c:pt idx="86">
                  <c:v>745</c:v>
                </c:pt>
                <c:pt idx="87">
                  <c:v>691</c:v>
                </c:pt>
                <c:pt idx="88">
                  <c:v>607</c:v>
                </c:pt>
                <c:pt idx="89">
                  <c:v>1082</c:v>
                </c:pt>
                <c:pt idx="90">
                  <c:v>967</c:v>
                </c:pt>
                <c:pt idx="91">
                  <c:v>1360</c:v>
                </c:pt>
                <c:pt idx="92">
                  <c:v>1068</c:v>
                </c:pt>
                <c:pt idx="93">
                  <c:v>1129</c:v>
                </c:pt>
                <c:pt idx="94">
                  <c:v>766</c:v>
                </c:pt>
                <c:pt idx="95">
                  <c:v>674</c:v>
                </c:pt>
                <c:pt idx="96">
                  <c:v>1049</c:v>
                </c:pt>
                <c:pt idx="97">
                  <c:v>1105</c:v>
                </c:pt>
                <c:pt idx="98">
                  <c:v>1079</c:v>
                </c:pt>
                <c:pt idx="99">
                  <c:v>806</c:v>
                </c:pt>
                <c:pt idx="100">
                  <c:v>537</c:v>
                </c:pt>
                <c:pt idx="101">
                  <c:v>320</c:v>
                </c:pt>
                <c:pt idx="102">
                  <c:v>195</c:v>
                </c:pt>
                <c:pt idx="103">
                  <c:v>351</c:v>
                </c:pt>
                <c:pt idx="104">
                  <c:v>614</c:v>
                </c:pt>
                <c:pt idx="105">
                  <c:v>649</c:v>
                </c:pt>
                <c:pt idx="106">
                  <c:v>865</c:v>
                </c:pt>
                <c:pt idx="107">
                  <c:v>813</c:v>
                </c:pt>
                <c:pt idx="108">
                  <c:v>634</c:v>
                </c:pt>
                <c:pt idx="109">
                  <c:v>730</c:v>
                </c:pt>
                <c:pt idx="110">
                  <c:v>1109</c:v>
                </c:pt>
                <c:pt idx="111">
                  <c:v>987</c:v>
                </c:pt>
                <c:pt idx="112">
                  <c:v>797</c:v>
                </c:pt>
                <c:pt idx="113">
                  <c:v>949</c:v>
                </c:pt>
                <c:pt idx="114">
                  <c:v>638</c:v>
                </c:pt>
                <c:pt idx="115">
                  <c:v>455</c:v>
                </c:pt>
                <c:pt idx="116">
                  <c:v>374</c:v>
                </c:pt>
                <c:pt idx="117">
                  <c:v>409</c:v>
                </c:pt>
                <c:pt idx="118">
                  <c:v>430</c:v>
                </c:pt>
                <c:pt idx="119">
                  <c:v>435</c:v>
                </c:pt>
                <c:pt idx="120">
                  <c:v>346</c:v>
                </c:pt>
                <c:pt idx="121">
                  <c:v>257</c:v>
                </c:pt>
                <c:pt idx="122">
                  <c:v>188</c:v>
                </c:pt>
                <c:pt idx="123">
                  <c:v>147</c:v>
                </c:pt>
                <c:pt idx="124">
                  <c:v>238</c:v>
                </c:pt>
                <c:pt idx="125">
                  <c:v>197</c:v>
                </c:pt>
                <c:pt idx="126">
                  <c:v>418</c:v>
                </c:pt>
                <c:pt idx="127">
                  <c:v>297</c:v>
                </c:pt>
                <c:pt idx="128">
                  <c:v>233</c:v>
                </c:pt>
                <c:pt idx="129">
                  <c:v>158</c:v>
                </c:pt>
                <c:pt idx="130">
                  <c:v>142</c:v>
                </c:pt>
                <c:pt idx="131">
                  <c:v>297</c:v>
                </c:pt>
                <c:pt idx="132">
                  <c:v>331</c:v>
                </c:pt>
                <c:pt idx="133">
                  <c:v>226</c:v>
                </c:pt>
                <c:pt idx="134">
                  <c:v>166</c:v>
                </c:pt>
                <c:pt idx="135">
                  <c:v>130</c:v>
                </c:pt>
                <c:pt idx="136">
                  <c:v>132</c:v>
                </c:pt>
                <c:pt idx="137">
                  <c:v>100</c:v>
                </c:pt>
                <c:pt idx="138">
                  <c:v>265</c:v>
                </c:pt>
                <c:pt idx="139">
                  <c:v>225</c:v>
                </c:pt>
                <c:pt idx="140">
                  <c:v>196</c:v>
                </c:pt>
                <c:pt idx="141">
                  <c:v>122</c:v>
                </c:pt>
                <c:pt idx="142">
                  <c:v>87</c:v>
                </c:pt>
                <c:pt idx="143">
                  <c:v>91</c:v>
                </c:pt>
                <c:pt idx="144">
                  <c:v>57</c:v>
                </c:pt>
                <c:pt idx="145">
                  <c:v>85</c:v>
                </c:pt>
                <c:pt idx="146">
                  <c:v>91</c:v>
                </c:pt>
                <c:pt idx="147">
                  <c:v>101</c:v>
                </c:pt>
                <c:pt idx="148">
                  <c:v>104</c:v>
                </c:pt>
                <c:pt idx="149">
                  <c:v>88</c:v>
                </c:pt>
                <c:pt idx="150">
                  <c:v>57</c:v>
                </c:pt>
                <c:pt idx="151">
                  <c:v>52</c:v>
                </c:pt>
                <c:pt idx="152">
                  <c:v>46</c:v>
                </c:pt>
                <c:pt idx="153">
                  <c:v>44</c:v>
                </c:pt>
                <c:pt idx="154">
                  <c:v>59</c:v>
                </c:pt>
                <c:pt idx="155">
                  <c:v>46</c:v>
                </c:pt>
                <c:pt idx="156">
                  <c:v>50</c:v>
                </c:pt>
                <c:pt idx="157">
                  <c:v>28</c:v>
                </c:pt>
                <c:pt idx="158">
                  <c:v>34</c:v>
                </c:pt>
                <c:pt idx="159">
                  <c:v>39</c:v>
                </c:pt>
                <c:pt idx="160">
                  <c:v>176</c:v>
                </c:pt>
                <c:pt idx="161">
                  <c:v>95</c:v>
                </c:pt>
                <c:pt idx="162">
                  <c:v>53</c:v>
                </c:pt>
                <c:pt idx="163">
                  <c:v>40</c:v>
                </c:pt>
                <c:pt idx="164">
                  <c:v>22</c:v>
                </c:pt>
                <c:pt idx="165">
                  <c:v>23</c:v>
                </c:pt>
                <c:pt idx="166">
                  <c:v>43</c:v>
                </c:pt>
                <c:pt idx="167">
                  <c:v>92</c:v>
                </c:pt>
                <c:pt idx="168">
                  <c:v>87</c:v>
                </c:pt>
                <c:pt idx="169">
                  <c:v>55</c:v>
                </c:pt>
                <c:pt idx="170">
                  <c:v>34</c:v>
                </c:pt>
                <c:pt idx="171">
                  <c:v>33</c:v>
                </c:pt>
                <c:pt idx="172">
                  <c:v>30</c:v>
                </c:pt>
                <c:pt idx="173">
                  <c:v>45</c:v>
                </c:pt>
                <c:pt idx="174">
                  <c:v>41</c:v>
                </c:pt>
                <c:pt idx="175">
                  <c:v>41</c:v>
                </c:pt>
                <c:pt idx="176">
                  <c:v>37</c:v>
                </c:pt>
                <c:pt idx="177">
                  <c:v>37</c:v>
                </c:pt>
                <c:pt idx="178">
                  <c:v>23</c:v>
                </c:pt>
                <c:pt idx="179">
                  <c:v>30</c:v>
                </c:pt>
                <c:pt idx="180">
                  <c:v>35</c:v>
                </c:pt>
                <c:pt idx="181">
                  <c:v>40</c:v>
                </c:pt>
                <c:pt idx="182">
                  <c:v>30</c:v>
                </c:pt>
                <c:pt idx="183">
                  <c:v>47</c:v>
                </c:pt>
                <c:pt idx="184">
                  <c:v>32</c:v>
                </c:pt>
                <c:pt idx="185">
                  <c:v>18</c:v>
                </c:pt>
                <c:pt idx="186">
                  <c:v>15</c:v>
                </c:pt>
                <c:pt idx="187">
                  <c:v>27</c:v>
                </c:pt>
                <c:pt idx="188">
                  <c:v>28</c:v>
                </c:pt>
                <c:pt idx="189">
                  <c:v>41</c:v>
                </c:pt>
                <c:pt idx="190">
                  <c:v>27</c:v>
                </c:pt>
                <c:pt idx="191">
                  <c:v>29</c:v>
                </c:pt>
                <c:pt idx="192">
                  <c:v>34</c:v>
                </c:pt>
                <c:pt idx="193">
                  <c:v>24</c:v>
                </c:pt>
                <c:pt idx="194">
                  <c:v>46</c:v>
                </c:pt>
                <c:pt idx="195">
                  <c:v>42</c:v>
                </c:pt>
                <c:pt idx="196">
                  <c:v>35</c:v>
                </c:pt>
                <c:pt idx="197">
                  <c:v>30</c:v>
                </c:pt>
                <c:pt idx="198">
                  <c:v>46</c:v>
                </c:pt>
                <c:pt idx="199">
                  <c:v>38</c:v>
                </c:pt>
                <c:pt idx="200">
                  <c:v>28</c:v>
                </c:pt>
                <c:pt idx="201">
                  <c:v>57</c:v>
                </c:pt>
                <c:pt idx="202">
                  <c:v>43</c:v>
                </c:pt>
                <c:pt idx="203">
                  <c:v>102</c:v>
                </c:pt>
                <c:pt idx="204">
                  <c:v>82</c:v>
                </c:pt>
                <c:pt idx="205">
                  <c:v>64</c:v>
                </c:pt>
                <c:pt idx="206">
                  <c:v>31</c:v>
                </c:pt>
                <c:pt idx="207">
                  <c:v>26</c:v>
                </c:pt>
                <c:pt idx="208">
                  <c:v>45</c:v>
                </c:pt>
                <c:pt idx="209">
                  <c:v>40</c:v>
                </c:pt>
                <c:pt idx="210">
                  <c:v>47</c:v>
                </c:pt>
                <c:pt idx="211">
                  <c:v>32</c:v>
                </c:pt>
                <c:pt idx="212">
                  <c:v>24</c:v>
                </c:pt>
                <c:pt idx="213">
                  <c:v>23</c:v>
                </c:pt>
                <c:pt idx="214">
                  <c:v>17</c:v>
                </c:pt>
                <c:pt idx="215">
                  <c:v>39</c:v>
                </c:pt>
                <c:pt idx="216">
                  <c:v>46</c:v>
                </c:pt>
                <c:pt idx="217">
                  <c:v>42</c:v>
                </c:pt>
                <c:pt idx="218">
                  <c:v>42</c:v>
                </c:pt>
                <c:pt idx="219">
                  <c:v>39</c:v>
                </c:pt>
                <c:pt idx="220">
                  <c:v>28</c:v>
                </c:pt>
                <c:pt idx="221">
                  <c:v>30</c:v>
                </c:pt>
                <c:pt idx="222">
                  <c:v>44</c:v>
                </c:pt>
                <c:pt idx="223">
                  <c:v>53</c:v>
                </c:pt>
                <c:pt idx="224">
                  <c:v>53</c:v>
                </c:pt>
                <c:pt idx="225">
                  <c:v>45</c:v>
                </c:pt>
                <c:pt idx="226">
                  <c:v>41</c:v>
                </c:pt>
                <c:pt idx="227">
                  <c:v>15</c:v>
                </c:pt>
                <c:pt idx="228">
                  <c:v>25</c:v>
                </c:pt>
                <c:pt idx="229">
                  <c:v>40</c:v>
                </c:pt>
                <c:pt idx="230">
                  <c:v>47</c:v>
                </c:pt>
                <c:pt idx="231">
                  <c:v>51</c:v>
                </c:pt>
                <c:pt idx="232">
                  <c:v>44</c:v>
                </c:pt>
                <c:pt idx="233">
                  <c:v>54</c:v>
                </c:pt>
                <c:pt idx="234">
                  <c:v>28</c:v>
                </c:pt>
                <c:pt idx="235">
                  <c:v>26</c:v>
                </c:pt>
                <c:pt idx="236">
                  <c:v>48</c:v>
                </c:pt>
                <c:pt idx="237">
                  <c:v>48</c:v>
                </c:pt>
                <c:pt idx="238">
                  <c:v>36</c:v>
                </c:pt>
                <c:pt idx="239">
                  <c:v>49</c:v>
                </c:pt>
                <c:pt idx="240">
                  <c:v>51</c:v>
                </c:pt>
                <c:pt idx="241">
                  <c:v>33</c:v>
                </c:pt>
                <c:pt idx="242">
                  <c:v>38</c:v>
                </c:pt>
                <c:pt idx="243">
                  <c:v>76</c:v>
                </c:pt>
                <c:pt idx="244">
                  <c:v>86</c:v>
                </c:pt>
                <c:pt idx="245">
                  <c:v>195</c:v>
                </c:pt>
                <c:pt idx="246">
                  <c:v>109</c:v>
                </c:pt>
                <c:pt idx="247">
                  <c:v>108</c:v>
                </c:pt>
                <c:pt idx="248">
                  <c:v>56</c:v>
                </c:pt>
                <c:pt idx="249">
                  <c:v>80</c:v>
                </c:pt>
                <c:pt idx="250">
                  <c:v>129</c:v>
                </c:pt>
                <c:pt idx="251">
                  <c:v>129</c:v>
                </c:pt>
                <c:pt idx="252">
                  <c:v>82</c:v>
                </c:pt>
                <c:pt idx="253">
                  <c:v>114</c:v>
                </c:pt>
                <c:pt idx="254">
                  <c:v>73</c:v>
                </c:pt>
                <c:pt idx="255">
                  <c:v>45</c:v>
                </c:pt>
                <c:pt idx="256">
                  <c:v>49</c:v>
                </c:pt>
                <c:pt idx="257">
                  <c:v>76</c:v>
                </c:pt>
                <c:pt idx="258">
                  <c:v>81</c:v>
                </c:pt>
                <c:pt idx="259">
                  <c:v>76</c:v>
                </c:pt>
                <c:pt idx="260">
                  <c:v>62</c:v>
                </c:pt>
                <c:pt idx="261">
                  <c:v>62</c:v>
                </c:pt>
                <c:pt idx="262">
                  <c:v>43</c:v>
                </c:pt>
                <c:pt idx="263">
                  <c:v>56</c:v>
                </c:pt>
                <c:pt idx="264">
                  <c:v>65</c:v>
                </c:pt>
                <c:pt idx="265">
                  <c:v>67</c:v>
                </c:pt>
                <c:pt idx="266">
                  <c:v>99</c:v>
                </c:pt>
                <c:pt idx="267">
                  <c:v>103</c:v>
                </c:pt>
                <c:pt idx="268">
                  <c:v>72</c:v>
                </c:pt>
                <c:pt idx="269">
                  <c:v>51</c:v>
                </c:pt>
                <c:pt idx="270">
                  <c:v>69</c:v>
                </c:pt>
                <c:pt idx="271">
                  <c:v>74</c:v>
                </c:pt>
                <c:pt idx="272">
                  <c:v>71</c:v>
                </c:pt>
                <c:pt idx="273">
                  <c:v>59</c:v>
                </c:pt>
                <c:pt idx="274">
                  <c:v>75</c:v>
                </c:pt>
                <c:pt idx="275">
                  <c:v>36</c:v>
                </c:pt>
                <c:pt idx="276">
                  <c:v>41</c:v>
                </c:pt>
                <c:pt idx="277">
                  <c:v>44</c:v>
                </c:pt>
                <c:pt idx="278">
                  <c:v>57</c:v>
                </c:pt>
                <c:pt idx="279">
                  <c:v>57</c:v>
                </c:pt>
                <c:pt idx="280">
                  <c:v>60</c:v>
                </c:pt>
                <c:pt idx="281">
                  <c:v>74</c:v>
                </c:pt>
                <c:pt idx="282">
                  <c:v>68</c:v>
                </c:pt>
                <c:pt idx="283">
                  <c:v>26</c:v>
                </c:pt>
                <c:pt idx="284">
                  <c:v>51</c:v>
                </c:pt>
                <c:pt idx="285">
                  <c:v>55</c:v>
                </c:pt>
                <c:pt idx="286">
                  <c:v>48</c:v>
                </c:pt>
                <c:pt idx="287">
                  <c:v>51</c:v>
                </c:pt>
                <c:pt idx="288">
                  <c:v>50</c:v>
                </c:pt>
                <c:pt idx="289">
                  <c:v>37</c:v>
                </c:pt>
                <c:pt idx="290">
                  <c:v>29</c:v>
                </c:pt>
                <c:pt idx="291">
                  <c:v>38</c:v>
                </c:pt>
                <c:pt idx="292">
                  <c:v>39</c:v>
                </c:pt>
                <c:pt idx="293">
                  <c:v>42</c:v>
                </c:pt>
                <c:pt idx="294">
                  <c:v>42</c:v>
                </c:pt>
                <c:pt idx="295">
                  <c:v>22</c:v>
                </c:pt>
                <c:pt idx="296">
                  <c:v>32</c:v>
                </c:pt>
                <c:pt idx="297">
                  <c:v>26</c:v>
                </c:pt>
                <c:pt idx="298">
                  <c:v>32</c:v>
                </c:pt>
                <c:pt idx="299">
                  <c:v>51</c:v>
                </c:pt>
                <c:pt idx="300">
                  <c:v>50</c:v>
                </c:pt>
                <c:pt idx="301">
                  <c:v>30</c:v>
                </c:pt>
                <c:pt idx="302">
                  <c:v>30</c:v>
                </c:pt>
                <c:pt idx="303">
                  <c:v>48</c:v>
                </c:pt>
                <c:pt idx="304">
                  <c:v>36</c:v>
                </c:pt>
                <c:pt idx="305">
                  <c:v>31</c:v>
                </c:pt>
                <c:pt idx="306">
                  <c:v>35</c:v>
                </c:pt>
                <c:pt idx="307">
                  <c:v>61</c:v>
                </c:pt>
                <c:pt idx="308">
                  <c:v>45</c:v>
                </c:pt>
                <c:pt idx="309">
                  <c:v>47</c:v>
                </c:pt>
                <c:pt idx="310">
                  <c:v>67</c:v>
                </c:pt>
                <c:pt idx="311">
                  <c:v>43</c:v>
                </c:pt>
                <c:pt idx="312">
                  <c:v>35</c:v>
                </c:pt>
                <c:pt idx="313">
                  <c:v>48</c:v>
                </c:pt>
                <c:pt idx="314">
                  <c:v>44</c:v>
                </c:pt>
                <c:pt idx="315">
                  <c:v>49</c:v>
                </c:pt>
                <c:pt idx="316">
                  <c:v>35</c:v>
                </c:pt>
                <c:pt idx="317">
                  <c:v>58</c:v>
                </c:pt>
                <c:pt idx="318">
                  <c:v>63</c:v>
                </c:pt>
                <c:pt idx="319">
                  <c:v>50</c:v>
                </c:pt>
                <c:pt idx="320">
                  <c:v>84</c:v>
                </c:pt>
                <c:pt idx="321">
                  <c:v>74</c:v>
                </c:pt>
                <c:pt idx="322">
                  <c:v>60</c:v>
                </c:pt>
                <c:pt idx="323">
                  <c:v>62</c:v>
                </c:pt>
                <c:pt idx="324">
                  <c:v>64</c:v>
                </c:pt>
                <c:pt idx="325">
                  <c:v>45</c:v>
                </c:pt>
                <c:pt idx="326">
                  <c:v>53</c:v>
                </c:pt>
                <c:pt idx="327">
                  <c:v>36</c:v>
                </c:pt>
                <c:pt idx="328">
                  <c:v>52</c:v>
                </c:pt>
                <c:pt idx="329">
                  <c:v>177</c:v>
                </c:pt>
                <c:pt idx="330">
                  <c:v>106</c:v>
                </c:pt>
                <c:pt idx="331">
                  <c:v>52</c:v>
                </c:pt>
                <c:pt idx="332">
                  <c:v>48</c:v>
                </c:pt>
                <c:pt idx="333">
                  <c:v>56</c:v>
                </c:pt>
                <c:pt idx="334">
                  <c:v>83</c:v>
                </c:pt>
                <c:pt idx="335">
                  <c:v>69</c:v>
                </c:pt>
                <c:pt idx="336">
                  <c:v>62</c:v>
                </c:pt>
                <c:pt idx="337">
                  <c:v>60</c:v>
                </c:pt>
                <c:pt idx="338">
                  <c:v>41</c:v>
                </c:pt>
                <c:pt idx="339">
                  <c:v>35</c:v>
                </c:pt>
                <c:pt idx="340">
                  <c:v>43</c:v>
                </c:pt>
                <c:pt idx="341">
                  <c:v>33</c:v>
                </c:pt>
                <c:pt idx="342">
                  <c:v>49</c:v>
                </c:pt>
                <c:pt idx="343">
                  <c:v>46</c:v>
                </c:pt>
                <c:pt idx="344">
                  <c:v>37</c:v>
                </c:pt>
                <c:pt idx="345">
                  <c:v>38</c:v>
                </c:pt>
                <c:pt idx="346">
                  <c:v>35</c:v>
                </c:pt>
                <c:pt idx="347">
                  <c:v>32</c:v>
                </c:pt>
                <c:pt idx="348">
                  <c:v>337</c:v>
                </c:pt>
                <c:pt idx="349">
                  <c:v>167</c:v>
                </c:pt>
                <c:pt idx="350">
                  <c:v>148</c:v>
                </c:pt>
                <c:pt idx="351">
                  <c:v>86</c:v>
                </c:pt>
                <c:pt idx="352">
                  <c:v>63</c:v>
                </c:pt>
                <c:pt idx="353">
                  <c:v>25</c:v>
                </c:pt>
                <c:pt idx="354">
                  <c:v>53</c:v>
                </c:pt>
                <c:pt idx="355">
                  <c:v>56</c:v>
                </c:pt>
                <c:pt idx="356">
                  <c:v>36</c:v>
                </c:pt>
                <c:pt idx="357">
                  <c:v>29</c:v>
                </c:pt>
                <c:pt idx="358">
                  <c:v>133</c:v>
                </c:pt>
                <c:pt idx="359">
                  <c:v>101</c:v>
                </c:pt>
                <c:pt idx="360">
                  <c:v>224</c:v>
                </c:pt>
                <c:pt idx="361">
                  <c:v>163</c:v>
                </c:pt>
                <c:pt idx="362">
                  <c:v>325</c:v>
                </c:pt>
                <c:pt idx="363">
                  <c:v>383</c:v>
                </c:pt>
                <c:pt idx="364">
                  <c:v>524</c:v>
                </c:pt>
                <c:pt idx="365">
                  <c:v>377</c:v>
                </c:pt>
                <c:pt idx="366">
                  <c:v>229</c:v>
                </c:pt>
                <c:pt idx="367">
                  <c:v>419</c:v>
                </c:pt>
                <c:pt idx="368">
                  <c:v>350</c:v>
                </c:pt>
                <c:pt idx="369">
                  <c:v>468</c:v>
                </c:pt>
                <c:pt idx="370">
                  <c:v>430</c:v>
                </c:pt>
                <c:pt idx="371">
                  <c:v>244</c:v>
                </c:pt>
                <c:pt idx="372">
                  <c:v>349</c:v>
                </c:pt>
                <c:pt idx="373">
                  <c:v>271</c:v>
                </c:pt>
                <c:pt idx="374">
                  <c:v>221</c:v>
                </c:pt>
                <c:pt idx="375">
                  <c:v>239</c:v>
                </c:pt>
                <c:pt idx="376">
                  <c:v>243</c:v>
                </c:pt>
                <c:pt idx="377">
                  <c:v>244</c:v>
                </c:pt>
                <c:pt idx="378">
                  <c:v>202</c:v>
                </c:pt>
                <c:pt idx="379">
                  <c:v>220</c:v>
                </c:pt>
                <c:pt idx="380">
                  <c:v>179</c:v>
                </c:pt>
                <c:pt idx="381">
                  <c:v>133</c:v>
                </c:pt>
                <c:pt idx="382">
                  <c:v>153</c:v>
                </c:pt>
                <c:pt idx="383">
                  <c:v>169</c:v>
                </c:pt>
                <c:pt idx="384">
                  <c:v>166</c:v>
                </c:pt>
                <c:pt idx="385">
                  <c:v>138</c:v>
                </c:pt>
                <c:pt idx="386">
                  <c:v>136</c:v>
                </c:pt>
                <c:pt idx="387">
                  <c:v>136</c:v>
                </c:pt>
                <c:pt idx="388">
                  <c:v>73</c:v>
                </c:pt>
                <c:pt idx="389">
                  <c:v>122</c:v>
                </c:pt>
                <c:pt idx="390">
                  <c:v>111</c:v>
                </c:pt>
                <c:pt idx="391">
                  <c:v>99</c:v>
                </c:pt>
                <c:pt idx="392">
                  <c:v>78</c:v>
                </c:pt>
                <c:pt idx="393">
                  <c:v>77</c:v>
                </c:pt>
                <c:pt idx="394">
                  <c:v>55</c:v>
                </c:pt>
                <c:pt idx="395">
                  <c:v>55</c:v>
                </c:pt>
                <c:pt idx="396">
                  <c:v>66</c:v>
                </c:pt>
                <c:pt idx="397">
                  <c:v>85</c:v>
                </c:pt>
                <c:pt idx="398">
                  <c:v>89</c:v>
                </c:pt>
                <c:pt idx="399">
                  <c:v>92</c:v>
                </c:pt>
                <c:pt idx="400">
                  <c:v>120</c:v>
                </c:pt>
                <c:pt idx="401">
                  <c:v>123</c:v>
                </c:pt>
                <c:pt idx="402">
                  <c:v>90</c:v>
                </c:pt>
                <c:pt idx="403">
                  <c:v>70</c:v>
                </c:pt>
                <c:pt idx="404">
                  <c:v>108</c:v>
                </c:pt>
                <c:pt idx="405">
                  <c:v>111</c:v>
                </c:pt>
                <c:pt idx="406">
                  <c:v>99</c:v>
                </c:pt>
                <c:pt idx="407">
                  <c:v>156</c:v>
                </c:pt>
                <c:pt idx="408">
                  <c:v>121</c:v>
                </c:pt>
                <c:pt idx="409">
                  <c:v>88</c:v>
                </c:pt>
                <c:pt idx="410">
                  <c:v>103</c:v>
                </c:pt>
                <c:pt idx="411">
                  <c:v>145</c:v>
                </c:pt>
                <c:pt idx="412">
                  <c:v>110</c:v>
                </c:pt>
                <c:pt idx="413">
                  <c:v>91</c:v>
                </c:pt>
                <c:pt idx="414">
                  <c:v>130</c:v>
                </c:pt>
                <c:pt idx="415">
                  <c:v>119</c:v>
                </c:pt>
                <c:pt idx="416">
                  <c:v>126</c:v>
                </c:pt>
                <c:pt idx="417">
                  <c:v>156</c:v>
                </c:pt>
                <c:pt idx="418">
                  <c:v>159</c:v>
                </c:pt>
                <c:pt idx="419">
                  <c:v>167</c:v>
                </c:pt>
                <c:pt idx="420">
                  <c:v>163</c:v>
                </c:pt>
                <c:pt idx="421">
                  <c:v>205</c:v>
                </c:pt>
                <c:pt idx="422">
                  <c:v>261</c:v>
                </c:pt>
                <c:pt idx="423">
                  <c:v>255</c:v>
                </c:pt>
                <c:pt idx="424">
                  <c:v>280</c:v>
                </c:pt>
                <c:pt idx="425">
                  <c:v>201</c:v>
                </c:pt>
                <c:pt idx="426">
                  <c:v>192</c:v>
                </c:pt>
                <c:pt idx="427">
                  <c:v>195</c:v>
                </c:pt>
                <c:pt idx="428">
                  <c:v>186</c:v>
                </c:pt>
                <c:pt idx="429">
                  <c:v>156</c:v>
                </c:pt>
                <c:pt idx="430">
                  <c:v>173</c:v>
                </c:pt>
                <c:pt idx="431">
                  <c:v>153</c:v>
                </c:pt>
                <c:pt idx="432">
                  <c:v>151</c:v>
                </c:pt>
                <c:pt idx="433">
                  <c:v>173</c:v>
                </c:pt>
                <c:pt idx="434">
                  <c:v>137</c:v>
                </c:pt>
                <c:pt idx="435">
                  <c:v>45</c:v>
                </c:pt>
                <c:pt idx="436">
                  <c:v>214</c:v>
                </c:pt>
                <c:pt idx="437">
                  <c:v>252</c:v>
                </c:pt>
                <c:pt idx="438">
                  <c:v>235</c:v>
                </c:pt>
                <c:pt idx="439">
                  <c:v>249</c:v>
                </c:pt>
                <c:pt idx="440">
                  <c:v>236</c:v>
                </c:pt>
                <c:pt idx="441">
                  <c:v>240</c:v>
                </c:pt>
                <c:pt idx="442">
                  <c:v>234</c:v>
                </c:pt>
                <c:pt idx="443">
                  <c:v>258</c:v>
                </c:pt>
                <c:pt idx="444">
                  <c:v>226</c:v>
                </c:pt>
                <c:pt idx="445">
                  <c:v>219</c:v>
                </c:pt>
                <c:pt idx="446">
                  <c:v>273</c:v>
                </c:pt>
                <c:pt idx="447">
                  <c:v>283</c:v>
                </c:pt>
                <c:pt idx="448">
                  <c:v>310</c:v>
                </c:pt>
                <c:pt idx="449">
                  <c:v>291</c:v>
                </c:pt>
                <c:pt idx="450">
                  <c:v>358</c:v>
                </c:pt>
                <c:pt idx="451">
                  <c:v>290</c:v>
                </c:pt>
                <c:pt idx="452">
                  <c:v>256</c:v>
                </c:pt>
                <c:pt idx="453">
                  <c:v>251</c:v>
                </c:pt>
                <c:pt idx="454">
                  <c:v>163</c:v>
                </c:pt>
                <c:pt idx="455">
                  <c:v>259</c:v>
                </c:pt>
                <c:pt idx="456">
                  <c:v>197</c:v>
                </c:pt>
                <c:pt idx="457">
                  <c:v>214</c:v>
                </c:pt>
                <c:pt idx="458">
                  <c:v>167</c:v>
                </c:pt>
                <c:pt idx="459">
                  <c:v>160</c:v>
                </c:pt>
                <c:pt idx="460">
                  <c:v>364</c:v>
                </c:pt>
                <c:pt idx="461">
                  <c:v>371</c:v>
                </c:pt>
                <c:pt idx="462">
                  <c:v>339</c:v>
                </c:pt>
                <c:pt idx="463">
                  <c:v>332</c:v>
                </c:pt>
                <c:pt idx="464">
                  <c:v>250</c:v>
                </c:pt>
                <c:pt idx="465">
                  <c:v>343</c:v>
                </c:pt>
                <c:pt idx="466">
                  <c:v>397</c:v>
                </c:pt>
                <c:pt idx="467">
                  <c:v>354</c:v>
                </c:pt>
                <c:pt idx="468">
                  <c:v>349</c:v>
                </c:pt>
                <c:pt idx="469">
                  <c:v>344</c:v>
                </c:pt>
                <c:pt idx="470">
                  <c:v>303</c:v>
                </c:pt>
                <c:pt idx="471">
                  <c:v>277</c:v>
                </c:pt>
                <c:pt idx="472">
                  <c:v>302</c:v>
                </c:pt>
                <c:pt idx="473">
                  <c:v>330</c:v>
                </c:pt>
                <c:pt idx="474">
                  <c:v>294</c:v>
                </c:pt>
                <c:pt idx="475">
                  <c:v>295</c:v>
                </c:pt>
                <c:pt idx="476">
                  <c:v>293</c:v>
                </c:pt>
                <c:pt idx="477">
                  <c:v>263</c:v>
                </c:pt>
                <c:pt idx="478">
                  <c:v>194</c:v>
                </c:pt>
                <c:pt idx="479">
                  <c:v>180</c:v>
                </c:pt>
                <c:pt idx="480">
                  <c:v>233</c:v>
                </c:pt>
                <c:pt idx="481">
                  <c:v>251</c:v>
                </c:pt>
                <c:pt idx="482">
                  <c:v>197</c:v>
                </c:pt>
                <c:pt idx="483">
                  <c:v>522</c:v>
                </c:pt>
                <c:pt idx="484">
                  <c:v>312</c:v>
                </c:pt>
                <c:pt idx="485">
                  <c:v>231</c:v>
                </c:pt>
                <c:pt idx="486">
                  <c:v>183</c:v>
                </c:pt>
                <c:pt idx="487">
                  <c:v>228</c:v>
                </c:pt>
                <c:pt idx="488">
                  <c:v>179</c:v>
                </c:pt>
                <c:pt idx="489">
                  <c:v>189</c:v>
                </c:pt>
                <c:pt idx="490">
                  <c:v>169</c:v>
                </c:pt>
                <c:pt idx="491">
                  <c:v>164</c:v>
                </c:pt>
                <c:pt idx="492">
                  <c:v>153</c:v>
                </c:pt>
                <c:pt idx="493">
                  <c:v>138</c:v>
                </c:pt>
                <c:pt idx="494">
                  <c:v>201</c:v>
                </c:pt>
                <c:pt idx="495">
                  <c:v>178</c:v>
                </c:pt>
                <c:pt idx="496">
                  <c:v>184</c:v>
                </c:pt>
                <c:pt idx="497">
                  <c:v>161</c:v>
                </c:pt>
                <c:pt idx="498">
                  <c:v>132</c:v>
                </c:pt>
                <c:pt idx="499">
                  <c:v>99</c:v>
                </c:pt>
                <c:pt idx="500">
                  <c:v>103</c:v>
                </c:pt>
                <c:pt idx="501">
                  <c:v>194</c:v>
                </c:pt>
                <c:pt idx="502">
                  <c:v>197</c:v>
                </c:pt>
                <c:pt idx="503">
                  <c:v>183</c:v>
                </c:pt>
                <c:pt idx="504">
                  <c:v>173</c:v>
                </c:pt>
                <c:pt idx="505">
                  <c:v>151</c:v>
                </c:pt>
                <c:pt idx="506">
                  <c:v>131</c:v>
                </c:pt>
                <c:pt idx="507">
                  <c:v>110</c:v>
                </c:pt>
                <c:pt idx="508">
                  <c:v>153</c:v>
                </c:pt>
                <c:pt idx="509">
                  <c:v>162</c:v>
                </c:pt>
                <c:pt idx="510">
                  <c:v>137</c:v>
                </c:pt>
                <c:pt idx="511">
                  <c:v>98</c:v>
                </c:pt>
                <c:pt idx="512">
                  <c:v>138</c:v>
                </c:pt>
                <c:pt idx="513">
                  <c:v>128</c:v>
                </c:pt>
                <c:pt idx="514">
                  <c:v>122</c:v>
                </c:pt>
                <c:pt idx="515">
                  <c:v>227</c:v>
                </c:pt>
                <c:pt idx="516">
                  <c:v>254</c:v>
                </c:pt>
                <c:pt idx="517">
                  <c:v>175</c:v>
                </c:pt>
                <c:pt idx="518">
                  <c:v>256</c:v>
                </c:pt>
                <c:pt idx="519">
                  <c:v>245</c:v>
                </c:pt>
                <c:pt idx="520">
                  <c:v>139</c:v>
                </c:pt>
                <c:pt idx="521">
                  <c:v>143</c:v>
                </c:pt>
                <c:pt idx="522">
                  <c:v>180</c:v>
                </c:pt>
                <c:pt idx="523">
                  <c:v>209</c:v>
                </c:pt>
                <c:pt idx="524">
                  <c:v>244</c:v>
                </c:pt>
                <c:pt idx="525">
                  <c:v>186</c:v>
                </c:pt>
                <c:pt idx="526">
                  <c:v>153</c:v>
                </c:pt>
                <c:pt idx="527">
                  <c:v>118</c:v>
                </c:pt>
                <c:pt idx="528">
                  <c:v>97</c:v>
                </c:pt>
                <c:pt idx="529">
                  <c:v>190</c:v>
                </c:pt>
                <c:pt idx="530">
                  <c:v>201</c:v>
                </c:pt>
                <c:pt idx="531">
                  <c:v>158</c:v>
                </c:pt>
                <c:pt idx="532">
                  <c:v>164</c:v>
                </c:pt>
                <c:pt idx="533">
                  <c:v>127</c:v>
                </c:pt>
                <c:pt idx="534">
                  <c:v>163</c:v>
                </c:pt>
                <c:pt idx="535">
                  <c:v>128</c:v>
                </c:pt>
                <c:pt idx="536">
                  <c:v>167</c:v>
                </c:pt>
                <c:pt idx="537">
                  <c:v>183</c:v>
                </c:pt>
                <c:pt idx="538">
                  <c:v>162</c:v>
                </c:pt>
                <c:pt idx="539">
                  <c:v>197</c:v>
                </c:pt>
                <c:pt idx="540">
                  <c:v>153</c:v>
                </c:pt>
                <c:pt idx="541">
                  <c:v>68</c:v>
                </c:pt>
                <c:pt idx="542">
                  <c:v>85</c:v>
                </c:pt>
                <c:pt idx="543">
                  <c:v>115</c:v>
                </c:pt>
                <c:pt idx="544">
                  <c:v>108</c:v>
                </c:pt>
                <c:pt idx="545">
                  <c:v>103</c:v>
                </c:pt>
                <c:pt idx="546">
                  <c:v>154</c:v>
                </c:pt>
                <c:pt idx="547">
                  <c:v>121</c:v>
                </c:pt>
                <c:pt idx="548">
                  <c:v>44</c:v>
                </c:pt>
                <c:pt idx="549">
                  <c:v>54</c:v>
                </c:pt>
                <c:pt idx="550">
                  <c:v>96</c:v>
                </c:pt>
                <c:pt idx="551">
                  <c:v>79</c:v>
                </c:pt>
                <c:pt idx="552">
                  <c:v>67</c:v>
                </c:pt>
                <c:pt idx="553">
                  <c:v>73</c:v>
                </c:pt>
                <c:pt idx="554">
                  <c:v>53</c:v>
                </c:pt>
                <c:pt idx="555">
                  <c:v>30</c:v>
                </c:pt>
                <c:pt idx="556">
                  <c:v>34</c:v>
                </c:pt>
                <c:pt idx="557">
                  <c:v>41</c:v>
                </c:pt>
                <c:pt idx="558">
                  <c:v>66</c:v>
                </c:pt>
                <c:pt idx="559">
                  <c:v>49</c:v>
                </c:pt>
                <c:pt idx="560">
                  <c:v>52</c:v>
                </c:pt>
                <c:pt idx="561">
                  <c:v>61</c:v>
                </c:pt>
                <c:pt idx="562">
                  <c:v>49</c:v>
                </c:pt>
                <c:pt idx="563">
                  <c:v>42</c:v>
                </c:pt>
                <c:pt idx="564">
                  <c:v>76</c:v>
                </c:pt>
                <c:pt idx="565">
                  <c:v>69</c:v>
                </c:pt>
                <c:pt idx="566">
                  <c:v>67</c:v>
                </c:pt>
                <c:pt idx="567">
                  <c:v>61</c:v>
                </c:pt>
                <c:pt idx="568">
                  <c:v>74</c:v>
                </c:pt>
                <c:pt idx="569">
                  <c:v>48</c:v>
                </c:pt>
                <c:pt idx="570">
                  <c:v>54</c:v>
                </c:pt>
                <c:pt idx="571">
                  <c:v>82</c:v>
                </c:pt>
                <c:pt idx="572">
                  <c:v>48</c:v>
                </c:pt>
                <c:pt idx="573">
                  <c:v>71</c:v>
                </c:pt>
                <c:pt idx="574">
                  <c:v>46</c:v>
                </c:pt>
                <c:pt idx="575">
                  <c:v>41</c:v>
                </c:pt>
                <c:pt idx="576">
                  <c:v>35</c:v>
                </c:pt>
                <c:pt idx="577">
                  <c:v>33</c:v>
                </c:pt>
                <c:pt idx="578">
                  <c:v>36</c:v>
                </c:pt>
                <c:pt idx="579">
                  <c:v>38</c:v>
                </c:pt>
                <c:pt idx="580">
                  <c:v>48</c:v>
                </c:pt>
                <c:pt idx="581">
                  <c:v>36</c:v>
                </c:pt>
                <c:pt idx="582">
                  <c:v>30</c:v>
                </c:pt>
                <c:pt idx="583">
                  <c:v>25</c:v>
                </c:pt>
                <c:pt idx="584">
                  <c:v>25</c:v>
                </c:pt>
                <c:pt idx="585">
                  <c:v>41</c:v>
                </c:pt>
                <c:pt idx="586">
                  <c:v>57</c:v>
                </c:pt>
                <c:pt idx="587">
                  <c:v>32</c:v>
                </c:pt>
                <c:pt idx="588">
                  <c:v>40</c:v>
                </c:pt>
                <c:pt idx="589">
                  <c:v>37</c:v>
                </c:pt>
                <c:pt idx="590">
                  <c:v>28</c:v>
                </c:pt>
                <c:pt idx="591">
                  <c:v>37</c:v>
                </c:pt>
                <c:pt idx="592">
                  <c:v>45</c:v>
                </c:pt>
                <c:pt idx="593">
                  <c:v>42</c:v>
                </c:pt>
                <c:pt idx="594">
                  <c:v>43</c:v>
                </c:pt>
                <c:pt idx="595">
                  <c:v>43</c:v>
                </c:pt>
                <c:pt idx="596">
                  <c:v>37</c:v>
                </c:pt>
                <c:pt idx="597">
                  <c:v>24</c:v>
                </c:pt>
                <c:pt idx="598">
                  <c:v>18</c:v>
                </c:pt>
                <c:pt idx="599">
                  <c:v>38</c:v>
                </c:pt>
                <c:pt idx="600">
                  <c:v>36</c:v>
                </c:pt>
                <c:pt idx="601">
                  <c:v>35</c:v>
                </c:pt>
                <c:pt idx="602">
                  <c:v>38</c:v>
                </c:pt>
                <c:pt idx="603">
                  <c:v>26</c:v>
                </c:pt>
                <c:pt idx="604">
                  <c:v>17</c:v>
                </c:pt>
                <c:pt idx="605">
                  <c:v>18</c:v>
                </c:pt>
                <c:pt idx="606">
                  <c:v>34</c:v>
                </c:pt>
                <c:pt idx="607">
                  <c:v>20</c:v>
                </c:pt>
                <c:pt idx="608">
                  <c:v>28</c:v>
                </c:pt>
                <c:pt idx="609">
                  <c:v>53</c:v>
                </c:pt>
                <c:pt idx="610">
                  <c:v>20</c:v>
                </c:pt>
                <c:pt idx="611">
                  <c:v>24</c:v>
                </c:pt>
                <c:pt idx="612">
                  <c:v>29</c:v>
                </c:pt>
                <c:pt idx="613">
                  <c:v>54</c:v>
                </c:pt>
                <c:pt idx="614">
                  <c:v>34</c:v>
                </c:pt>
                <c:pt idx="615">
                  <c:v>48</c:v>
                </c:pt>
                <c:pt idx="616">
                  <c:v>52</c:v>
                </c:pt>
                <c:pt idx="617">
                  <c:v>37</c:v>
                </c:pt>
                <c:pt idx="618">
                  <c:v>21</c:v>
                </c:pt>
                <c:pt idx="619">
                  <c:v>34</c:v>
                </c:pt>
                <c:pt idx="620">
                  <c:v>46</c:v>
                </c:pt>
                <c:pt idx="621">
                  <c:v>48</c:v>
                </c:pt>
                <c:pt idx="622">
                  <c:v>45</c:v>
                </c:pt>
                <c:pt idx="623">
                  <c:v>52</c:v>
                </c:pt>
                <c:pt idx="624">
                  <c:v>50</c:v>
                </c:pt>
                <c:pt idx="625">
                  <c:v>20</c:v>
                </c:pt>
                <c:pt idx="626">
                  <c:v>29</c:v>
                </c:pt>
                <c:pt idx="627">
                  <c:v>53</c:v>
                </c:pt>
                <c:pt idx="628">
                  <c:v>41</c:v>
                </c:pt>
                <c:pt idx="629">
                  <c:v>48</c:v>
                </c:pt>
                <c:pt idx="630">
                  <c:v>46</c:v>
                </c:pt>
                <c:pt idx="631">
                  <c:v>32</c:v>
                </c:pt>
                <c:pt idx="632">
                  <c:v>15</c:v>
                </c:pt>
                <c:pt idx="633">
                  <c:v>35</c:v>
                </c:pt>
                <c:pt idx="634">
                  <c:v>54</c:v>
                </c:pt>
                <c:pt idx="635">
                  <c:v>43</c:v>
                </c:pt>
                <c:pt idx="636">
                  <c:v>35</c:v>
                </c:pt>
                <c:pt idx="637">
                  <c:v>57</c:v>
                </c:pt>
                <c:pt idx="638">
                  <c:v>72</c:v>
                </c:pt>
                <c:pt idx="639">
                  <c:v>42</c:v>
                </c:pt>
                <c:pt idx="640">
                  <c:v>53</c:v>
                </c:pt>
                <c:pt idx="641">
                  <c:v>57</c:v>
                </c:pt>
                <c:pt idx="642">
                  <c:v>75</c:v>
                </c:pt>
                <c:pt idx="643">
                  <c:v>60</c:v>
                </c:pt>
                <c:pt idx="644">
                  <c:v>44</c:v>
                </c:pt>
                <c:pt idx="645">
                  <c:v>34</c:v>
                </c:pt>
                <c:pt idx="646">
                  <c:v>32</c:v>
                </c:pt>
                <c:pt idx="647">
                  <c:v>27</c:v>
                </c:pt>
                <c:pt idx="648">
                  <c:v>29</c:v>
                </c:pt>
                <c:pt idx="649">
                  <c:v>23</c:v>
                </c:pt>
                <c:pt idx="650">
                  <c:v>28</c:v>
                </c:pt>
                <c:pt idx="651">
                  <c:v>33</c:v>
                </c:pt>
                <c:pt idx="652">
                  <c:v>20</c:v>
                </c:pt>
                <c:pt idx="653">
                  <c:v>37</c:v>
                </c:pt>
                <c:pt idx="654">
                  <c:v>37</c:v>
                </c:pt>
                <c:pt idx="655">
                  <c:v>32</c:v>
                </c:pt>
                <c:pt idx="656">
                  <c:v>37</c:v>
                </c:pt>
                <c:pt idx="657">
                  <c:v>34</c:v>
                </c:pt>
                <c:pt idx="658">
                  <c:v>38</c:v>
                </c:pt>
                <c:pt idx="659">
                  <c:v>25</c:v>
                </c:pt>
                <c:pt idx="660">
                  <c:v>17</c:v>
                </c:pt>
                <c:pt idx="661">
                  <c:v>26</c:v>
                </c:pt>
                <c:pt idx="662">
                  <c:v>29</c:v>
                </c:pt>
                <c:pt idx="663">
                  <c:v>33</c:v>
                </c:pt>
                <c:pt idx="664">
                  <c:v>25</c:v>
                </c:pt>
              </c:numCache>
            </c:numRef>
          </c:val>
          <c:smooth val="0"/>
          <c:extLst>
            <c:ext xmlns:c16="http://schemas.microsoft.com/office/drawing/2014/chart" uri="{C3380CC4-5D6E-409C-BE32-E72D297353CC}">
              <c16:uniqueId val="{00000002-B18B-594B-A50C-069D5C10F95A}"/>
            </c:ext>
          </c:extLst>
        </c:ser>
        <c:ser>
          <c:idx val="1"/>
          <c:order val="1"/>
          <c:tx>
            <c:strRef>
              <c:f>Sheet1!$E$6</c:f>
              <c:strCache>
                <c:ptCount val="1"/>
                <c:pt idx="0">
                  <c:v>Completions</c:v>
                </c:pt>
              </c:strCache>
            </c:strRef>
          </c:tx>
          <c:spPr>
            <a:ln w="15875" cap="rnd">
              <a:solidFill>
                <a:schemeClr val="accent3"/>
              </a:solidFill>
              <a:round/>
            </a:ln>
            <a:effectLst/>
          </c:spPr>
          <c:marker>
            <c:symbol val="none"/>
          </c:marker>
          <c:dPt>
            <c:idx val="75"/>
            <c:marker>
              <c:symbol val="none"/>
            </c:marker>
            <c:bubble3D val="0"/>
            <c:extLst>
              <c:ext xmlns:c16="http://schemas.microsoft.com/office/drawing/2014/chart" uri="{C3380CC4-5D6E-409C-BE32-E72D297353CC}">
                <c16:uniqueId val="{00000003-B18B-594B-A50C-069D5C10F95A}"/>
              </c:ext>
            </c:extLst>
          </c:dPt>
          <c:cat>
            <c:strRef>
              <c:f>Sheet1!$B$7:$B$671</c:f>
              <c:strCache>
                <c:ptCount val="665"/>
                <c:pt idx="0">
                  <c:v>2020-01-01</c:v>
                </c:pt>
                <c:pt idx="1">
                  <c:v>2020-01-02</c:v>
                </c:pt>
                <c:pt idx="2">
                  <c:v>2020-01-03</c:v>
                </c:pt>
                <c:pt idx="3">
                  <c:v>2020-01-04</c:v>
                </c:pt>
                <c:pt idx="4">
                  <c:v>2020-01-05</c:v>
                </c:pt>
                <c:pt idx="5">
                  <c:v>2020-01-06</c:v>
                </c:pt>
                <c:pt idx="6">
                  <c:v>2020-01-07</c:v>
                </c:pt>
                <c:pt idx="7">
                  <c:v>2020-01-08</c:v>
                </c:pt>
                <c:pt idx="8">
                  <c:v>2020-01-09</c:v>
                </c:pt>
                <c:pt idx="9">
                  <c:v>2020-01-10</c:v>
                </c:pt>
                <c:pt idx="10">
                  <c:v>2020-01-11</c:v>
                </c:pt>
                <c:pt idx="11">
                  <c:v>2020-01-12</c:v>
                </c:pt>
                <c:pt idx="12">
                  <c:v>2020-01-13</c:v>
                </c:pt>
                <c:pt idx="13">
                  <c:v>2020-01-14</c:v>
                </c:pt>
                <c:pt idx="14">
                  <c:v>2020-01-15</c:v>
                </c:pt>
                <c:pt idx="15">
                  <c:v>2020-01-16</c:v>
                </c:pt>
                <c:pt idx="16">
                  <c:v>2020-01-17</c:v>
                </c:pt>
                <c:pt idx="17">
                  <c:v>2020-01-18</c:v>
                </c:pt>
                <c:pt idx="18">
                  <c:v>2020-01-19</c:v>
                </c:pt>
                <c:pt idx="19">
                  <c:v>2020-01-20</c:v>
                </c:pt>
                <c:pt idx="20">
                  <c:v>2020-01-21</c:v>
                </c:pt>
                <c:pt idx="21">
                  <c:v>2020-01-22</c:v>
                </c:pt>
                <c:pt idx="22">
                  <c:v>2020-01-23</c:v>
                </c:pt>
                <c:pt idx="23">
                  <c:v>2020-01-24</c:v>
                </c:pt>
                <c:pt idx="24">
                  <c:v>2020-01-25</c:v>
                </c:pt>
                <c:pt idx="25">
                  <c:v>2020-01-26</c:v>
                </c:pt>
                <c:pt idx="26">
                  <c:v>2020-01-27</c:v>
                </c:pt>
                <c:pt idx="27">
                  <c:v>2020-01-28</c:v>
                </c:pt>
                <c:pt idx="28">
                  <c:v>2020-01-29</c:v>
                </c:pt>
                <c:pt idx="29">
                  <c:v>2020-01-30</c:v>
                </c:pt>
                <c:pt idx="30">
                  <c:v>2020-01-31</c:v>
                </c:pt>
                <c:pt idx="31">
                  <c:v>2020-02-01</c:v>
                </c:pt>
                <c:pt idx="32">
                  <c:v>2020-02-02</c:v>
                </c:pt>
                <c:pt idx="33">
                  <c:v>2020-02-03</c:v>
                </c:pt>
                <c:pt idx="34">
                  <c:v>2020-02-04</c:v>
                </c:pt>
                <c:pt idx="35">
                  <c:v>2020-02-05</c:v>
                </c:pt>
                <c:pt idx="36">
                  <c:v>2020-02-06</c:v>
                </c:pt>
                <c:pt idx="37">
                  <c:v>2020-02-07</c:v>
                </c:pt>
                <c:pt idx="38">
                  <c:v>2020-02-08</c:v>
                </c:pt>
                <c:pt idx="39">
                  <c:v>2020-02-09</c:v>
                </c:pt>
                <c:pt idx="40">
                  <c:v>2020-02-10</c:v>
                </c:pt>
                <c:pt idx="41">
                  <c:v>2020-02-11</c:v>
                </c:pt>
                <c:pt idx="42">
                  <c:v>2020-02-12</c:v>
                </c:pt>
                <c:pt idx="43">
                  <c:v>2020-02-13</c:v>
                </c:pt>
                <c:pt idx="44">
                  <c:v>2020-02-14</c:v>
                </c:pt>
                <c:pt idx="45">
                  <c:v>2020-02-15</c:v>
                </c:pt>
                <c:pt idx="46">
                  <c:v>2020-02-16</c:v>
                </c:pt>
                <c:pt idx="47">
                  <c:v>2020-02-17</c:v>
                </c:pt>
                <c:pt idx="48">
                  <c:v>2020-02-18</c:v>
                </c:pt>
                <c:pt idx="49">
                  <c:v>2020-02-19</c:v>
                </c:pt>
                <c:pt idx="50">
                  <c:v>2020-02-20</c:v>
                </c:pt>
                <c:pt idx="51">
                  <c:v>2020-02-21</c:v>
                </c:pt>
                <c:pt idx="52">
                  <c:v>2020-02-22</c:v>
                </c:pt>
                <c:pt idx="53">
                  <c:v>2020-02-23</c:v>
                </c:pt>
                <c:pt idx="54">
                  <c:v>2020-02-24</c:v>
                </c:pt>
                <c:pt idx="55">
                  <c:v>2020-02-25</c:v>
                </c:pt>
                <c:pt idx="56">
                  <c:v>2020-02-26</c:v>
                </c:pt>
                <c:pt idx="57">
                  <c:v>2020-02-27</c:v>
                </c:pt>
                <c:pt idx="58">
                  <c:v>2020-02-28</c:v>
                </c:pt>
                <c:pt idx="59">
                  <c:v>2020-02-29</c:v>
                </c:pt>
                <c:pt idx="60">
                  <c:v>2020-03-01</c:v>
                </c:pt>
                <c:pt idx="61">
                  <c:v>2020-03-02</c:v>
                </c:pt>
                <c:pt idx="62">
                  <c:v>2020-03-03</c:v>
                </c:pt>
                <c:pt idx="63">
                  <c:v>2020-03-04</c:v>
                </c:pt>
                <c:pt idx="64">
                  <c:v>2020-03-05</c:v>
                </c:pt>
                <c:pt idx="65">
                  <c:v>2020-03-06</c:v>
                </c:pt>
                <c:pt idx="66">
                  <c:v>2020-03-07</c:v>
                </c:pt>
                <c:pt idx="67">
                  <c:v>2020-03-08</c:v>
                </c:pt>
                <c:pt idx="68">
                  <c:v>2020-03-09</c:v>
                </c:pt>
                <c:pt idx="69">
                  <c:v>2020-03-10</c:v>
                </c:pt>
                <c:pt idx="70">
                  <c:v>2020-03-11</c:v>
                </c:pt>
                <c:pt idx="71">
                  <c:v>2020-03-12</c:v>
                </c:pt>
                <c:pt idx="72">
                  <c:v>2020-03-13</c:v>
                </c:pt>
                <c:pt idx="73">
                  <c:v>2020-03-14</c:v>
                </c:pt>
                <c:pt idx="74">
                  <c:v>2020-03-15</c:v>
                </c:pt>
                <c:pt idx="75">
                  <c:v>2020-03-16</c:v>
                </c:pt>
                <c:pt idx="76">
                  <c:v>2020-03-17</c:v>
                </c:pt>
                <c:pt idx="77">
                  <c:v>2020-03-18</c:v>
                </c:pt>
                <c:pt idx="78">
                  <c:v>2020-03-19</c:v>
                </c:pt>
                <c:pt idx="79">
                  <c:v>2020-03-20</c:v>
                </c:pt>
                <c:pt idx="80">
                  <c:v>2020-03-21</c:v>
                </c:pt>
                <c:pt idx="81">
                  <c:v>2020-03-22</c:v>
                </c:pt>
                <c:pt idx="82">
                  <c:v>2020-03-23</c:v>
                </c:pt>
                <c:pt idx="83">
                  <c:v>2020-03-24</c:v>
                </c:pt>
                <c:pt idx="84">
                  <c:v>2020-03-25</c:v>
                </c:pt>
                <c:pt idx="85">
                  <c:v>2020-03-26</c:v>
                </c:pt>
                <c:pt idx="86">
                  <c:v>2020-03-27</c:v>
                </c:pt>
                <c:pt idx="87">
                  <c:v>2020-03-28</c:v>
                </c:pt>
                <c:pt idx="88">
                  <c:v>2020-03-29</c:v>
                </c:pt>
                <c:pt idx="89">
                  <c:v>2020-03-30</c:v>
                </c:pt>
                <c:pt idx="90">
                  <c:v>2020-03-31</c:v>
                </c:pt>
                <c:pt idx="91">
                  <c:v>2020-04-01</c:v>
                </c:pt>
                <c:pt idx="92">
                  <c:v>2020-04-02</c:v>
                </c:pt>
                <c:pt idx="93">
                  <c:v>2020-04-03</c:v>
                </c:pt>
                <c:pt idx="94">
                  <c:v>2020-04-04</c:v>
                </c:pt>
                <c:pt idx="95">
                  <c:v>2020-04-05</c:v>
                </c:pt>
                <c:pt idx="96">
                  <c:v>2020-04-06</c:v>
                </c:pt>
                <c:pt idx="97">
                  <c:v>2020-04-07</c:v>
                </c:pt>
                <c:pt idx="98">
                  <c:v>2020-04-08</c:v>
                </c:pt>
                <c:pt idx="99">
                  <c:v>2020-04-09</c:v>
                </c:pt>
                <c:pt idx="100">
                  <c:v>2020-04-10</c:v>
                </c:pt>
                <c:pt idx="101">
                  <c:v>2020-04-11</c:v>
                </c:pt>
                <c:pt idx="102">
                  <c:v>2020-04-12</c:v>
                </c:pt>
                <c:pt idx="103">
                  <c:v>2020-04-13</c:v>
                </c:pt>
                <c:pt idx="104">
                  <c:v>2020-04-14</c:v>
                </c:pt>
                <c:pt idx="105">
                  <c:v>2020-04-15</c:v>
                </c:pt>
                <c:pt idx="106">
                  <c:v>2020-04-16</c:v>
                </c:pt>
                <c:pt idx="107">
                  <c:v>2020-04-17</c:v>
                </c:pt>
                <c:pt idx="108">
                  <c:v>2020-04-18</c:v>
                </c:pt>
                <c:pt idx="109">
                  <c:v>2020-04-19</c:v>
                </c:pt>
                <c:pt idx="110">
                  <c:v>2020-04-20</c:v>
                </c:pt>
                <c:pt idx="111">
                  <c:v>2020-04-21</c:v>
                </c:pt>
                <c:pt idx="112">
                  <c:v>2020-04-22</c:v>
                </c:pt>
                <c:pt idx="113">
                  <c:v>2020-04-23</c:v>
                </c:pt>
                <c:pt idx="114">
                  <c:v>2020-04-24</c:v>
                </c:pt>
                <c:pt idx="115">
                  <c:v>2020-04-25</c:v>
                </c:pt>
                <c:pt idx="116">
                  <c:v>2020-04-26</c:v>
                </c:pt>
                <c:pt idx="117">
                  <c:v>2020-04-27</c:v>
                </c:pt>
                <c:pt idx="118">
                  <c:v>2020-04-28</c:v>
                </c:pt>
                <c:pt idx="119">
                  <c:v>2020-04-29</c:v>
                </c:pt>
                <c:pt idx="120">
                  <c:v>2020-04-30</c:v>
                </c:pt>
                <c:pt idx="121">
                  <c:v>2020-05-01</c:v>
                </c:pt>
                <c:pt idx="122">
                  <c:v>2020-05-02</c:v>
                </c:pt>
                <c:pt idx="123">
                  <c:v>2020-05-03</c:v>
                </c:pt>
                <c:pt idx="124">
                  <c:v>2020-05-04</c:v>
                </c:pt>
                <c:pt idx="125">
                  <c:v>2020-05-05</c:v>
                </c:pt>
                <c:pt idx="126">
                  <c:v>2020-05-06</c:v>
                </c:pt>
                <c:pt idx="127">
                  <c:v>2020-05-07</c:v>
                </c:pt>
                <c:pt idx="128">
                  <c:v>2020-05-08</c:v>
                </c:pt>
                <c:pt idx="129">
                  <c:v>2020-05-09</c:v>
                </c:pt>
                <c:pt idx="130">
                  <c:v>2020-05-10</c:v>
                </c:pt>
                <c:pt idx="131">
                  <c:v>2020-05-11</c:v>
                </c:pt>
                <c:pt idx="132">
                  <c:v>2020-05-12</c:v>
                </c:pt>
                <c:pt idx="133">
                  <c:v>2020-05-13</c:v>
                </c:pt>
                <c:pt idx="134">
                  <c:v>2020-05-14</c:v>
                </c:pt>
                <c:pt idx="135">
                  <c:v>2020-05-15</c:v>
                </c:pt>
                <c:pt idx="136">
                  <c:v>2020-05-16</c:v>
                </c:pt>
                <c:pt idx="137">
                  <c:v>2020-05-17</c:v>
                </c:pt>
                <c:pt idx="138">
                  <c:v>2020-05-18</c:v>
                </c:pt>
                <c:pt idx="139">
                  <c:v>2020-05-19</c:v>
                </c:pt>
                <c:pt idx="140">
                  <c:v>2020-05-20</c:v>
                </c:pt>
                <c:pt idx="141">
                  <c:v>2020-05-21</c:v>
                </c:pt>
                <c:pt idx="142">
                  <c:v>2020-05-22</c:v>
                </c:pt>
                <c:pt idx="143">
                  <c:v>2020-05-23</c:v>
                </c:pt>
                <c:pt idx="144">
                  <c:v>2020-05-24</c:v>
                </c:pt>
                <c:pt idx="145">
                  <c:v>2020-05-25</c:v>
                </c:pt>
                <c:pt idx="146">
                  <c:v>2020-05-26</c:v>
                </c:pt>
                <c:pt idx="147">
                  <c:v>2020-05-27</c:v>
                </c:pt>
                <c:pt idx="148">
                  <c:v>2020-05-28</c:v>
                </c:pt>
                <c:pt idx="149">
                  <c:v>2020-05-29</c:v>
                </c:pt>
                <c:pt idx="150">
                  <c:v>2020-05-30</c:v>
                </c:pt>
                <c:pt idx="151">
                  <c:v>2020-05-31</c:v>
                </c:pt>
                <c:pt idx="152">
                  <c:v>2020-06-01</c:v>
                </c:pt>
                <c:pt idx="153">
                  <c:v>2020-06-02</c:v>
                </c:pt>
                <c:pt idx="154">
                  <c:v>2020-06-03</c:v>
                </c:pt>
                <c:pt idx="155">
                  <c:v>2020-06-04</c:v>
                </c:pt>
                <c:pt idx="156">
                  <c:v>2020-06-05</c:v>
                </c:pt>
                <c:pt idx="157">
                  <c:v>2020-06-06</c:v>
                </c:pt>
                <c:pt idx="158">
                  <c:v>2020-06-07</c:v>
                </c:pt>
                <c:pt idx="159">
                  <c:v>2020-06-08</c:v>
                </c:pt>
                <c:pt idx="160">
                  <c:v>2020-06-09</c:v>
                </c:pt>
                <c:pt idx="161">
                  <c:v>2020-06-10</c:v>
                </c:pt>
                <c:pt idx="162">
                  <c:v>2020-06-11</c:v>
                </c:pt>
                <c:pt idx="163">
                  <c:v>2020-06-12</c:v>
                </c:pt>
                <c:pt idx="164">
                  <c:v>2020-06-13</c:v>
                </c:pt>
                <c:pt idx="165">
                  <c:v>2020-06-14</c:v>
                </c:pt>
                <c:pt idx="166">
                  <c:v>2020-06-15</c:v>
                </c:pt>
                <c:pt idx="167">
                  <c:v>2020-06-16</c:v>
                </c:pt>
                <c:pt idx="168">
                  <c:v>2020-06-17</c:v>
                </c:pt>
                <c:pt idx="169">
                  <c:v>2020-06-18</c:v>
                </c:pt>
                <c:pt idx="170">
                  <c:v>2020-06-19</c:v>
                </c:pt>
                <c:pt idx="171">
                  <c:v>2020-06-20</c:v>
                </c:pt>
                <c:pt idx="172">
                  <c:v>2020-06-21</c:v>
                </c:pt>
                <c:pt idx="173">
                  <c:v>2020-06-22</c:v>
                </c:pt>
                <c:pt idx="174">
                  <c:v>2020-06-23</c:v>
                </c:pt>
                <c:pt idx="175">
                  <c:v>2020-06-24</c:v>
                </c:pt>
                <c:pt idx="176">
                  <c:v>2020-06-25</c:v>
                </c:pt>
                <c:pt idx="177">
                  <c:v>2020-06-26</c:v>
                </c:pt>
                <c:pt idx="178">
                  <c:v>2020-06-27</c:v>
                </c:pt>
                <c:pt idx="179">
                  <c:v>2020-06-28</c:v>
                </c:pt>
                <c:pt idx="180">
                  <c:v>2020-06-29</c:v>
                </c:pt>
                <c:pt idx="181">
                  <c:v>2020-06-30</c:v>
                </c:pt>
                <c:pt idx="182">
                  <c:v>2020-07-01</c:v>
                </c:pt>
                <c:pt idx="183">
                  <c:v>2020-07-02</c:v>
                </c:pt>
                <c:pt idx="184">
                  <c:v>2020-07-03</c:v>
                </c:pt>
                <c:pt idx="185">
                  <c:v>2020-07-04</c:v>
                </c:pt>
                <c:pt idx="186">
                  <c:v>2020-07-05</c:v>
                </c:pt>
                <c:pt idx="187">
                  <c:v>2020-07-06</c:v>
                </c:pt>
                <c:pt idx="188">
                  <c:v>2020-07-07</c:v>
                </c:pt>
                <c:pt idx="189">
                  <c:v>2020-07-08</c:v>
                </c:pt>
                <c:pt idx="190">
                  <c:v>2020-07-09</c:v>
                </c:pt>
                <c:pt idx="191">
                  <c:v>2020-07-10</c:v>
                </c:pt>
                <c:pt idx="192">
                  <c:v>2020-07-11</c:v>
                </c:pt>
                <c:pt idx="193">
                  <c:v>2020-07-12</c:v>
                </c:pt>
                <c:pt idx="194">
                  <c:v>2020-07-13</c:v>
                </c:pt>
                <c:pt idx="195">
                  <c:v>2020-07-14</c:v>
                </c:pt>
                <c:pt idx="196">
                  <c:v>2020-07-15</c:v>
                </c:pt>
                <c:pt idx="197">
                  <c:v>2020-07-16</c:v>
                </c:pt>
                <c:pt idx="198">
                  <c:v>2020-07-17</c:v>
                </c:pt>
                <c:pt idx="199">
                  <c:v>2020-07-18</c:v>
                </c:pt>
                <c:pt idx="200">
                  <c:v>2020-07-19</c:v>
                </c:pt>
                <c:pt idx="201">
                  <c:v>2020-07-20</c:v>
                </c:pt>
                <c:pt idx="202">
                  <c:v>2020-07-21</c:v>
                </c:pt>
                <c:pt idx="203">
                  <c:v>2020-07-22</c:v>
                </c:pt>
                <c:pt idx="204">
                  <c:v>2020-07-23</c:v>
                </c:pt>
                <c:pt idx="205">
                  <c:v>2020-07-24</c:v>
                </c:pt>
                <c:pt idx="206">
                  <c:v>2020-07-25</c:v>
                </c:pt>
                <c:pt idx="207">
                  <c:v>2020-07-26</c:v>
                </c:pt>
                <c:pt idx="208">
                  <c:v>2020-07-27</c:v>
                </c:pt>
                <c:pt idx="209">
                  <c:v>2020-07-28</c:v>
                </c:pt>
                <c:pt idx="210">
                  <c:v>2020-07-29</c:v>
                </c:pt>
                <c:pt idx="211">
                  <c:v>2020-07-30</c:v>
                </c:pt>
                <c:pt idx="212">
                  <c:v>2020-07-31</c:v>
                </c:pt>
                <c:pt idx="213">
                  <c:v>2020-08-01</c:v>
                </c:pt>
                <c:pt idx="214">
                  <c:v>2020-08-02</c:v>
                </c:pt>
                <c:pt idx="215">
                  <c:v>2020-08-03</c:v>
                </c:pt>
                <c:pt idx="216">
                  <c:v>2020-08-04</c:v>
                </c:pt>
                <c:pt idx="217">
                  <c:v>2020-08-05</c:v>
                </c:pt>
                <c:pt idx="218">
                  <c:v>2020-08-06</c:v>
                </c:pt>
                <c:pt idx="219">
                  <c:v>2020-08-07</c:v>
                </c:pt>
                <c:pt idx="220">
                  <c:v>2020-08-08</c:v>
                </c:pt>
                <c:pt idx="221">
                  <c:v>2020-08-09</c:v>
                </c:pt>
                <c:pt idx="222">
                  <c:v>2020-08-10</c:v>
                </c:pt>
                <c:pt idx="223">
                  <c:v>2020-08-11</c:v>
                </c:pt>
                <c:pt idx="224">
                  <c:v>2020-08-12</c:v>
                </c:pt>
                <c:pt idx="225">
                  <c:v>2020-08-13</c:v>
                </c:pt>
                <c:pt idx="226">
                  <c:v>2020-08-14</c:v>
                </c:pt>
                <c:pt idx="227">
                  <c:v>2020-08-15</c:v>
                </c:pt>
                <c:pt idx="228">
                  <c:v>2020-08-16</c:v>
                </c:pt>
                <c:pt idx="229">
                  <c:v>2020-08-17</c:v>
                </c:pt>
                <c:pt idx="230">
                  <c:v>2020-08-18</c:v>
                </c:pt>
                <c:pt idx="231">
                  <c:v>2020-08-19</c:v>
                </c:pt>
                <c:pt idx="232">
                  <c:v>2020-08-20</c:v>
                </c:pt>
                <c:pt idx="233">
                  <c:v>2020-08-21</c:v>
                </c:pt>
                <c:pt idx="234">
                  <c:v>2020-08-22</c:v>
                </c:pt>
                <c:pt idx="235">
                  <c:v>2020-08-23</c:v>
                </c:pt>
                <c:pt idx="236">
                  <c:v>2020-08-24</c:v>
                </c:pt>
                <c:pt idx="237">
                  <c:v>2020-08-25</c:v>
                </c:pt>
                <c:pt idx="238">
                  <c:v>2020-08-26</c:v>
                </c:pt>
                <c:pt idx="239">
                  <c:v>2020-08-27</c:v>
                </c:pt>
                <c:pt idx="240">
                  <c:v>2020-08-28</c:v>
                </c:pt>
                <c:pt idx="241">
                  <c:v>2020-08-29</c:v>
                </c:pt>
                <c:pt idx="242">
                  <c:v>2020-08-30</c:v>
                </c:pt>
                <c:pt idx="243">
                  <c:v>2020-08-31</c:v>
                </c:pt>
                <c:pt idx="244">
                  <c:v>2020-09-01</c:v>
                </c:pt>
                <c:pt idx="245">
                  <c:v>2020-09-02</c:v>
                </c:pt>
                <c:pt idx="246">
                  <c:v>2020-09-03</c:v>
                </c:pt>
                <c:pt idx="247">
                  <c:v>2020-09-04</c:v>
                </c:pt>
                <c:pt idx="248">
                  <c:v>2020-09-05</c:v>
                </c:pt>
                <c:pt idx="249">
                  <c:v>2020-09-06</c:v>
                </c:pt>
                <c:pt idx="250">
                  <c:v>2020-09-07</c:v>
                </c:pt>
                <c:pt idx="251">
                  <c:v>2020-09-08</c:v>
                </c:pt>
                <c:pt idx="252">
                  <c:v>2020-09-09</c:v>
                </c:pt>
                <c:pt idx="253">
                  <c:v>2020-09-10</c:v>
                </c:pt>
                <c:pt idx="254">
                  <c:v>2020-09-11</c:v>
                </c:pt>
                <c:pt idx="255">
                  <c:v>2020-09-12</c:v>
                </c:pt>
                <c:pt idx="256">
                  <c:v>2020-09-13</c:v>
                </c:pt>
                <c:pt idx="257">
                  <c:v>2020-09-14</c:v>
                </c:pt>
                <c:pt idx="258">
                  <c:v>2020-09-15</c:v>
                </c:pt>
                <c:pt idx="259">
                  <c:v>2020-09-16</c:v>
                </c:pt>
                <c:pt idx="260">
                  <c:v>2020-09-17</c:v>
                </c:pt>
                <c:pt idx="261">
                  <c:v>2020-09-18</c:v>
                </c:pt>
                <c:pt idx="262">
                  <c:v>2020-09-19</c:v>
                </c:pt>
                <c:pt idx="263">
                  <c:v>2020-09-20</c:v>
                </c:pt>
                <c:pt idx="264">
                  <c:v>2020-09-21</c:v>
                </c:pt>
                <c:pt idx="265">
                  <c:v>2020-09-22</c:v>
                </c:pt>
                <c:pt idx="266">
                  <c:v>2020-09-23</c:v>
                </c:pt>
                <c:pt idx="267">
                  <c:v>2020-09-24</c:v>
                </c:pt>
                <c:pt idx="268">
                  <c:v>2020-09-25</c:v>
                </c:pt>
                <c:pt idx="269">
                  <c:v>2020-09-26</c:v>
                </c:pt>
                <c:pt idx="270">
                  <c:v>2020-09-27</c:v>
                </c:pt>
                <c:pt idx="271">
                  <c:v>2020-09-28</c:v>
                </c:pt>
                <c:pt idx="272">
                  <c:v>2020-09-29</c:v>
                </c:pt>
                <c:pt idx="273">
                  <c:v>2020-09-30</c:v>
                </c:pt>
                <c:pt idx="274">
                  <c:v>2020-10-01</c:v>
                </c:pt>
                <c:pt idx="275">
                  <c:v>2020-10-02</c:v>
                </c:pt>
                <c:pt idx="276">
                  <c:v>2020-10-03</c:v>
                </c:pt>
                <c:pt idx="277">
                  <c:v>2020-10-04</c:v>
                </c:pt>
                <c:pt idx="278">
                  <c:v>2020-10-05</c:v>
                </c:pt>
                <c:pt idx="279">
                  <c:v>2020-10-06</c:v>
                </c:pt>
                <c:pt idx="280">
                  <c:v>2020-10-07</c:v>
                </c:pt>
                <c:pt idx="281">
                  <c:v>2020-10-08</c:v>
                </c:pt>
                <c:pt idx="282">
                  <c:v>2020-10-09</c:v>
                </c:pt>
                <c:pt idx="283">
                  <c:v>2020-10-10</c:v>
                </c:pt>
                <c:pt idx="284">
                  <c:v>2020-10-11</c:v>
                </c:pt>
                <c:pt idx="285">
                  <c:v>2020-10-12</c:v>
                </c:pt>
                <c:pt idx="286">
                  <c:v>2020-10-13</c:v>
                </c:pt>
                <c:pt idx="287">
                  <c:v>2020-10-14</c:v>
                </c:pt>
                <c:pt idx="288">
                  <c:v>2020-10-15</c:v>
                </c:pt>
                <c:pt idx="289">
                  <c:v>2020-10-16</c:v>
                </c:pt>
                <c:pt idx="290">
                  <c:v>2020-10-17</c:v>
                </c:pt>
                <c:pt idx="291">
                  <c:v>2020-10-18</c:v>
                </c:pt>
                <c:pt idx="292">
                  <c:v>2020-10-19</c:v>
                </c:pt>
                <c:pt idx="293">
                  <c:v>2020-10-20</c:v>
                </c:pt>
                <c:pt idx="294">
                  <c:v>2020-10-21</c:v>
                </c:pt>
                <c:pt idx="295">
                  <c:v>2020-10-22</c:v>
                </c:pt>
                <c:pt idx="296">
                  <c:v>2020-10-23</c:v>
                </c:pt>
                <c:pt idx="297">
                  <c:v>2020-10-24</c:v>
                </c:pt>
                <c:pt idx="298">
                  <c:v>2020-10-25</c:v>
                </c:pt>
                <c:pt idx="299">
                  <c:v>2020-10-26</c:v>
                </c:pt>
                <c:pt idx="300">
                  <c:v>2020-10-27</c:v>
                </c:pt>
                <c:pt idx="301">
                  <c:v>2020-10-28</c:v>
                </c:pt>
                <c:pt idx="302">
                  <c:v>2020-10-29</c:v>
                </c:pt>
                <c:pt idx="303">
                  <c:v>2020-10-30</c:v>
                </c:pt>
                <c:pt idx="304">
                  <c:v>2020-10-31</c:v>
                </c:pt>
                <c:pt idx="305">
                  <c:v>2020-11-01</c:v>
                </c:pt>
                <c:pt idx="306">
                  <c:v>2020-11-02</c:v>
                </c:pt>
                <c:pt idx="307">
                  <c:v>2020-11-03</c:v>
                </c:pt>
                <c:pt idx="308">
                  <c:v>2020-11-04</c:v>
                </c:pt>
                <c:pt idx="309">
                  <c:v>2020-11-05</c:v>
                </c:pt>
                <c:pt idx="310">
                  <c:v>2020-11-06</c:v>
                </c:pt>
                <c:pt idx="311">
                  <c:v>2020-11-07</c:v>
                </c:pt>
                <c:pt idx="312">
                  <c:v>2020-11-08</c:v>
                </c:pt>
                <c:pt idx="313">
                  <c:v>2020-11-09</c:v>
                </c:pt>
                <c:pt idx="314">
                  <c:v>2020-11-10</c:v>
                </c:pt>
                <c:pt idx="315">
                  <c:v>2020-11-11</c:v>
                </c:pt>
                <c:pt idx="316">
                  <c:v>2020-11-12</c:v>
                </c:pt>
                <c:pt idx="317">
                  <c:v>2020-11-13</c:v>
                </c:pt>
                <c:pt idx="318">
                  <c:v>2020-11-14</c:v>
                </c:pt>
                <c:pt idx="319">
                  <c:v>2020-11-15</c:v>
                </c:pt>
                <c:pt idx="320">
                  <c:v>2020-11-16</c:v>
                </c:pt>
                <c:pt idx="321">
                  <c:v>2020-11-17</c:v>
                </c:pt>
                <c:pt idx="322">
                  <c:v>2020-11-18</c:v>
                </c:pt>
                <c:pt idx="323">
                  <c:v>2020-11-19</c:v>
                </c:pt>
                <c:pt idx="324">
                  <c:v>2020-11-20</c:v>
                </c:pt>
                <c:pt idx="325">
                  <c:v>2020-11-21</c:v>
                </c:pt>
                <c:pt idx="326">
                  <c:v>2020-11-22</c:v>
                </c:pt>
                <c:pt idx="327">
                  <c:v>2020-11-23</c:v>
                </c:pt>
                <c:pt idx="328">
                  <c:v>2020-11-24</c:v>
                </c:pt>
                <c:pt idx="329">
                  <c:v>2020-11-25</c:v>
                </c:pt>
                <c:pt idx="330">
                  <c:v>2020-11-26</c:v>
                </c:pt>
                <c:pt idx="331">
                  <c:v>2020-11-27</c:v>
                </c:pt>
                <c:pt idx="332">
                  <c:v>2020-11-28</c:v>
                </c:pt>
                <c:pt idx="333">
                  <c:v>2020-11-29</c:v>
                </c:pt>
                <c:pt idx="334">
                  <c:v>2020-11-30</c:v>
                </c:pt>
                <c:pt idx="335">
                  <c:v>2020-12-01</c:v>
                </c:pt>
                <c:pt idx="336">
                  <c:v>2020-12-02</c:v>
                </c:pt>
                <c:pt idx="337">
                  <c:v>2020-12-03</c:v>
                </c:pt>
                <c:pt idx="338">
                  <c:v>2020-12-04</c:v>
                </c:pt>
                <c:pt idx="339">
                  <c:v>2020-12-05</c:v>
                </c:pt>
                <c:pt idx="340">
                  <c:v>2020-12-06</c:v>
                </c:pt>
                <c:pt idx="341">
                  <c:v>2020-12-07</c:v>
                </c:pt>
                <c:pt idx="342">
                  <c:v>2020-12-08</c:v>
                </c:pt>
                <c:pt idx="343">
                  <c:v>2020-12-09</c:v>
                </c:pt>
                <c:pt idx="344">
                  <c:v>2020-12-10</c:v>
                </c:pt>
                <c:pt idx="345">
                  <c:v>2020-12-11</c:v>
                </c:pt>
                <c:pt idx="346">
                  <c:v>2020-12-12</c:v>
                </c:pt>
                <c:pt idx="347">
                  <c:v>2020-12-13</c:v>
                </c:pt>
                <c:pt idx="348">
                  <c:v>2020-12-14</c:v>
                </c:pt>
                <c:pt idx="349">
                  <c:v>2020-12-15</c:v>
                </c:pt>
                <c:pt idx="350">
                  <c:v>2020-12-16</c:v>
                </c:pt>
                <c:pt idx="351">
                  <c:v>2020-12-17</c:v>
                </c:pt>
                <c:pt idx="352">
                  <c:v>2020-12-18</c:v>
                </c:pt>
                <c:pt idx="353">
                  <c:v>2020-12-19</c:v>
                </c:pt>
                <c:pt idx="354">
                  <c:v>2020-12-20</c:v>
                </c:pt>
                <c:pt idx="355">
                  <c:v>2020-12-21</c:v>
                </c:pt>
                <c:pt idx="356">
                  <c:v>2020-12-22</c:v>
                </c:pt>
                <c:pt idx="357">
                  <c:v>2020-12-23</c:v>
                </c:pt>
                <c:pt idx="358">
                  <c:v>2020-12-24</c:v>
                </c:pt>
                <c:pt idx="359">
                  <c:v>2020-12-25</c:v>
                </c:pt>
                <c:pt idx="360">
                  <c:v>2020-12-26</c:v>
                </c:pt>
                <c:pt idx="361">
                  <c:v>2020-12-27</c:v>
                </c:pt>
                <c:pt idx="362">
                  <c:v>2020-12-28</c:v>
                </c:pt>
                <c:pt idx="363">
                  <c:v>2020-12-29</c:v>
                </c:pt>
                <c:pt idx="364">
                  <c:v>2020-12-30</c:v>
                </c:pt>
                <c:pt idx="365">
                  <c:v>2020-12-31</c:v>
                </c:pt>
                <c:pt idx="366">
                  <c:v>2021-01-01</c:v>
                </c:pt>
                <c:pt idx="367">
                  <c:v>2021-01-02</c:v>
                </c:pt>
                <c:pt idx="368">
                  <c:v>2021-01-03</c:v>
                </c:pt>
                <c:pt idx="369">
                  <c:v>2021-01-04</c:v>
                </c:pt>
                <c:pt idx="370">
                  <c:v>2021-01-05</c:v>
                </c:pt>
                <c:pt idx="371">
                  <c:v>2021-01-06</c:v>
                </c:pt>
                <c:pt idx="372">
                  <c:v>2021-01-07</c:v>
                </c:pt>
                <c:pt idx="373">
                  <c:v>2021-01-08</c:v>
                </c:pt>
                <c:pt idx="374">
                  <c:v>2021-01-09</c:v>
                </c:pt>
                <c:pt idx="375">
                  <c:v>2021-01-10</c:v>
                </c:pt>
                <c:pt idx="376">
                  <c:v>2021-01-11</c:v>
                </c:pt>
                <c:pt idx="377">
                  <c:v>2021-01-12</c:v>
                </c:pt>
                <c:pt idx="378">
                  <c:v>2021-01-13</c:v>
                </c:pt>
                <c:pt idx="379">
                  <c:v>2021-01-14</c:v>
                </c:pt>
                <c:pt idx="380">
                  <c:v>2021-01-15</c:v>
                </c:pt>
                <c:pt idx="381">
                  <c:v>2021-01-16</c:v>
                </c:pt>
                <c:pt idx="382">
                  <c:v>2021-01-17</c:v>
                </c:pt>
                <c:pt idx="383">
                  <c:v>2021-01-18</c:v>
                </c:pt>
                <c:pt idx="384">
                  <c:v>2021-01-19</c:v>
                </c:pt>
                <c:pt idx="385">
                  <c:v>2021-01-20</c:v>
                </c:pt>
                <c:pt idx="386">
                  <c:v>2021-01-21</c:v>
                </c:pt>
                <c:pt idx="387">
                  <c:v>2021-01-22</c:v>
                </c:pt>
                <c:pt idx="388">
                  <c:v>2021-01-23</c:v>
                </c:pt>
                <c:pt idx="389">
                  <c:v>2021-01-24</c:v>
                </c:pt>
                <c:pt idx="390">
                  <c:v>2021-01-25</c:v>
                </c:pt>
                <c:pt idx="391">
                  <c:v>2021-01-26</c:v>
                </c:pt>
                <c:pt idx="392">
                  <c:v>2021-01-27</c:v>
                </c:pt>
                <c:pt idx="393">
                  <c:v>2021-01-28</c:v>
                </c:pt>
                <c:pt idx="394">
                  <c:v>2021-01-29</c:v>
                </c:pt>
                <c:pt idx="395">
                  <c:v>2021-01-30</c:v>
                </c:pt>
                <c:pt idx="396">
                  <c:v>2021-01-31</c:v>
                </c:pt>
                <c:pt idx="397">
                  <c:v>2021-02-01</c:v>
                </c:pt>
                <c:pt idx="398">
                  <c:v>2021-02-02</c:v>
                </c:pt>
                <c:pt idx="399">
                  <c:v>2021-02-03</c:v>
                </c:pt>
                <c:pt idx="400">
                  <c:v>2021-02-04</c:v>
                </c:pt>
                <c:pt idx="401">
                  <c:v>2021-02-05</c:v>
                </c:pt>
                <c:pt idx="402">
                  <c:v>2021-02-06</c:v>
                </c:pt>
                <c:pt idx="403">
                  <c:v>2021-02-07</c:v>
                </c:pt>
                <c:pt idx="404">
                  <c:v>2021-02-08</c:v>
                </c:pt>
                <c:pt idx="405">
                  <c:v>2021-02-09</c:v>
                </c:pt>
                <c:pt idx="406">
                  <c:v>2021-02-10</c:v>
                </c:pt>
                <c:pt idx="407">
                  <c:v>2021-02-11</c:v>
                </c:pt>
                <c:pt idx="408">
                  <c:v>2021-02-12</c:v>
                </c:pt>
                <c:pt idx="409">
                  <c:v>2021-02-13</c:v>
                </c:pt>
                <c:pt idx="410">
                  <c:v>2021-02-14</c:v>
                </c:pt>
                <c:pt idx="411">
                  <c:v>2021-02-15</c:v>
                </c:pt>
                <c:pt idx="412">
                  <c:v>2021-02-16</c:v>
                </c:pt>
                <c:pt idx="413">
                  <c:v>2021-02-17</c:v>
                </c:pt>
                <c:pt idx="414">
                  <c:v>2021-02-18</c:v>
                </c:pt>
                <c:pt idx="415">
                  <c:v>2021-02-19</c:v>
                </c:pt>
                <c:pt idx="416">
                  <c:v>2021-02-20</c:v>
                </c:pt>
                <c:pt idx="417">
                  <c:v>2021-02-21</c:v>
                </c:pt>
                <c:pt idx="418">
                  <c:v>2021-02-22</c:v>
                </c:pt>
                <c:pt idx="419">
                  <c:v>2021-02-23</c:v>
                </c:pt>
                <c:pt idx="420">
                  <c:v>2021-02-24</c:v>
                </c:pt>
                <c:pt idx="421">
                  <c:v>2021-02-25</c:v>
                </c:pt>
                <c:pt idx="422">
                  <c:v>2021-02-26</c:v>
                </c:pt>
                <c:pt idx="423">
                  <c:v>2021-02-27</c:v>
                </c:pt>
                <c:pt idx="424">
                  <c:v>2021-02-28</c:v>
                </c:pt>
                <c:pt idx="425">
                  <c:v>2021-03-01</c:v>
                </c:pt>
                <c:pt idx="426">
                  <c:v>2021-03-02</c:v>
                </c:pt>
                <c:pt idx="427">
                  <c:v>2021-03-03</c:v>
                </c:pt>
                <c:pt idx="428">
                  <c:v>2021-03-04</c:v>
                </c:pt>
                <c:pt idx="429">
                  <c:v>2021-03-05</c:v>
                </c:pt>
                <c:pt idx="430">
                  <c:v>2021-03-06</c:v>
                </c:pt>
                <c:pt idx="431">
                  <c:v>2021-03-07</c:v>
                </c:pt>
                <c:pt idx="432">
                  <c:v>2021-03-08</c:v>
                </c:pt>
                <c:pt idx="433">
                  <c:v>2021-03-09</c:v>
                </c:pt>
                <c:pt idx="434">
                  <c:v>2021-03-10</c:v>
                </c:pt>
                <c:pt idx="435">
                  <c:v>2021-03-12</c:v>
                </c:pt>
                <c:pt idx="436">
                  <c:v>2021-03-13</c:v>
                </c:pt>
                <c:pt idx="437">
                  <c:v>2021-03-14</c:v>
                </c:pt>
                <c:pt idx="438">
                  <c:v>2021-03-15</c:v>
                </c:pt>
                <c:pt idx="439">
                  <c:v>2021-03-16</c:v>
                </c:pt>
                <c:pt idx="440">
                  <c:v>2021-03-17</c:v>
                </c:pt>
                <c:pt idx="441">
                  <c:v>2021-03-18</c:v>
                </c:pt>
                <c:pt idx="442">
                  <c:v>2021-03-19</c:v>
                </c:pt>
                <c:pt idx="443">
                  <c:v>2021-03-20</c:v>
                </c:pt>
                <c:pt idx="444">
                  <c:v>2021-03-21</c:v>
                </c:pt>
                <c:pt idx="445">
                  <c:v>2021-03-22</c:v>
                </c:pt>
                <c:pt idx="446">
                  <c:v>2021-03-23</c:v>
                </c:pt>
                <c:pt idx="447">
                  <c:v>2021-03-24</c:v>
                </c:pt>
                <c:pt idx="448">
                  <c:v>2021-03-25</c:v>
                </c:pt>
                <c:pt idx="449">
                  <c:v>2021-03-26</c:v>
                </c:pt>
                <c:pt idx="450">
                  <c:v>2021-03-27</c:v>
                </c:pt>
                <c:pt idx="451">
                  <c:v>2021-03-28</c:v>
                </c:pt>
                <c:pt idx="452">
                  <c:v>2021-03-29</c:v>
                </c:pt>
                <c:pt idx="453">
                  <c:v>2021-03-30</c:v>
                </c:pt>
                <c:pt idx="454">
                  <c:v>2021-03-31</c:v>
                </c:pt>
                <c:pt idx="455">
                  <c:v>2021-04-01</c:v>
                </c:pt>
                <c:pt idx="456">
                  <c:v>2021-04-02</c:v>
                </c:pt>
                <c:pt idx="457">
                  <c:v>2021-04-03</c:v>
                </c:pt>
                <c:pt idx="458">
                  <c:v>2021-04-04</c:v>
                </c:pt>
                <c:pt idx="459">
                  <c:v>2021-04-05</c:v>
                </c:pt>
                <c:pt idx="460">
                  <c:v>2021-04-06</c:v>
                </c:pt>
                <c:pt idx="461">
                  <c:v>2021-04-07</c:v>
                </c:pt>
                <c:pt idx="462">
                  <c:v>2021-04-08</c:v>
                </c:pt>
                <c:pt idx="463">
                  <c:v>2021-04-09</c:v>
                </c:pt>
                <c:pt idx="464">
                  <c:v>2021-04-10</c:v>
                </c:pt>
                <c:pt idx="465">
                  <c:v>2021-04-11</c:v>
                </c:pt>
                <c:pt idx="466">
                  <c:v>2021-04-12</c:v>
                </c:pt>
                <c:pt idx="467">
                  <c:v>2021-04-13</c:v>
                </c:pt>
                <c:pt idx="468">
                  <c:v>2021-04-14</c:v>
                </c:pt>
                <c:pt idx="469">
                  <c:v>2021-04-15</c:v>
                </c:pt>
                <c:pt idx="470">
                  <c:v>2021-04-16</c:v>
                </c:pt>
                <c:pt idx="471">
                  <c:v>2021-04-17</c:v>
                </c:pt>
                <c:pt idx="472">
                  <c:v>2021-04-18</c:v>
                </c:pt>
                <c:pt idx="473">
                  <c:v>2021-04-19</c:v>
                </c:pt>
                <c:pt idx="474">
                  <c:v>2021-04-20</c:v>
                </c:pt>
                <c:pt idx="475">
                  <c:v>2021-04-21</c:v>
                </c:pt>
                <c:pt idx="476">
                  <c:v>2021-04-22</c:v>
                </c:pt>
                <c:pt idx="477">
                  <c:v>2021-04-23</c:v>
                </c:pt>
                <c:pt idx="478">
                  <c:v>2021-04-24</c:v>
                </c:pt>
                <c:pt idx="479">
                  <c:v>2021-04-25</c:v>
                </c:pt>
                <c:pt idx="480">
                  <c:v>2021-04-26</c:v>
                </c:pt>
                <c:pt idx="481">
                  <c:v>2021-04-27</c:v>
                </c:pt>
                <c:pt idx="482">
                  <c:v>2021-04-28</c:v>
                </c:pt>
                <c:pt idx="483">
                  <c:v>2021-04-29</c:v>
                </c:pt>
                <c:pt idx="484">
                  <c:v>2021-04-30</c:v>
                </c:pt>
                <c:pt idx="485">
                  <c:v>2021-05-01</c:v>
                </c:pt>
                <c:pt idx="486">
                  <c:v>2021-05-02</c:v>
                </c:pt>
                <c:pt idx="487">
                  <c:v>2021-05-03</c:v>
                </c:pt>
                <c:pt idx="488">
                  <c:v>2021-05-04</c:v>
                </c:pt>
                <c:pt idx="489">
                  <c:v>2021-05-05</c:v>
                </c:pt>
                <c:pt idx="490">
                  <c:v>2021-05-06</c:v>
                </c:pt>
                <c:pt idx="491">
                  <c:v>2021-05-07</c:v>
                </c:pt>
                <c:pt idx="492">
                  <c:v>2021-05-08</c:v>
                </c:pt>
                <c:pt idx="493">
                  <c:v>2021-05-09</c:v>
                </c:pt>
                <c:pt idx="494">
                  <c:v>2021-05-10</c:v>
                </c:pt>
                <c:pt idx="495">
                  <c:v>2021-05-11</c:v>
                </c:pt>
                <c:pt idx="496">
                  <c:v>2021-05-12</c:v>
                </c:pt>
                <c:pt idx="497">
                  <c:v>2021-05-13</c:v>
                </c:pt>
                <c:pt idx="498">
                  <c:v>2021-05-14</c:v>
                </c:pt>
                <c:pt idx="499">
                  <c:v>2021-05-15</c:v>
                </c:pt>
                <c:pt idx="500">
                  <c:v>2021-05-16</c:v>
                </c:pt>
                <c:pt idx="501">
                  <c:v>2021-05-17</c:v>
                </c:pt>
                <c:pt idx="502">
                  <c:v>2021-05-18</c:v>
                </c:pt>
                <c:pt idx="503">
                  <c:v>2021-05-19</c:v>
                </c:pt>
                <c:pt idx="504">
                  <c:v>2021-05-20</c:v>
                </c:pt>
                <c:pt idx="505">
                  <c:v>2021-05-21</c:v>
                </c:pt>
                <c:pt idx="506">
                  <c:v>2021-05-22</c:v>
                </c:pt>
                <c:pt idx="507">
                  <c:v>2021-05-23</c:v>
                </c:pt>
                <c:pt idx="508">
                  <c:v>2021-05-24</c:v>
                </c:pt>
                <c:pt idx="509">
                  <c:v>2021-05-25</c:v>
                </c:pt>
                <c:pt idx="510">
                  <c:v>2021-05-26</c:v>
                </c:pt>
                <c:pt idx="511">
                  <c:v>2021-05-27</c:v>
                </c:pt>
                <c:pt idx="512">
                  <c:v>2021-05-28</c:v>
                </c:pt>
                <c:pt idx="513">
                  <c:v>2021-05-29</c:v>
                </c:pt>
                <c:pt idx="514">
                  <c:v>2021-05-30</c:v>
                </c:pt>
                <c:pt idx="515">
                  <c:v>2021-05-31</c:v>
                </c:pt>
                <c:pt idx="516">
                  <c:v>2021-06-01</c:v>
                </c:pt>
                <c:pt idx="517">
                  <c:v>2021-06-02</c:v>
                </c:pt>
                <c:pt idx="518">
                  <c:v>2021-06-03</c:v>
                </c:pt>
                <c:pt idx="519">
                  <c:v>2021-06-04</c:v>
                </c:pt>
                <c:pt idx="520">
                  <c:v>2021-06-05</c:v>
                </c:pt>
                <c:pt idx="521">
                  <c:v>2021-06-06</c:v>
                </c:pt>
                <c:pt idx="522">
                  <c:v>2021-06-07</c:v>
                </c:pt>
                <c:pt idx="523">
                  <c:v>2021-06-08</c:v>
                </c:pt>
                <c:pt idx="524">
                  <c:v>2021-06-09</c:v>
                </c:pt>
                <c:pt idx="525">
                  <c:v>2021-06-10</c:v>
                </c:pt>
                <c:pt idx="526">
                  <c:v>2021-06-11</c:v>
                </c:pt>
                <c:pt idx="527">
                  <c:v>2021-06-12</c:v>
                </c:pt>
                <c:pt idx="528">
                  <c:v>2021-06-13</c:v>
                </c:pt>
                <c:pt idx="529">
                  <c:v>2021-06-14</c:v>
                </c:pt>
                <c:pt idx="530">
                  <c:v>2021-06-15</c:v>
                </c:pt>
                <c:pt idx="531">
                  <c:v>2021-06-16</c:v>
                </c:pt>
                <c:pt idx="532">
                  <c:v>2021-06-17</c:v>
                </c:pt>
                <c:pt idx="533">
                  <c:v>2021-06-18</c:v>
                </c:pt>
                <c:pt idx="534">
                  <c:v>2021-06-19</c:v>
                </c:pt>
                <c:pt idx="535">
                  <c:v>2021-06-20</c:v>
                </c:pt>
                <c:pt idx="536">
                  <c:v>2021-06-21</c:v>
                </c:pt>
                <c:pt idx="537">
                  <c:v>2021-06-22</c:v>
                </c:pt>
                <c:pt idx="538">
                  <c:v>2021-06-23</c:v>
                </c:pt>
                <c:pt idx="539">
                  <c:v>2021-06-24</c:v>
                </c:pt>
                <c:pt idx="540">
                  <c:v>2021-06-25</c:v>
                </c:pt>
                <c:pt idx="541">
                  <c:v>2021-06-26</c:v>
                </c:pt>
                <c:pt idx="542">
                  <c:v>2021-06-27</c:v>
                </c:pt>
                <c:pt idx="543">
                  <c:v>2021-06-28</c:v>
                </c:pt>
                <c:pt idx="544">
                  <c:v>2021-06-29</c:v>
                </c:pt>
                <c:pt idx="545">
                  <c:v>2021-06-30</c:v>
                </c:pt>
                <c:pt idx="546">
                  <c:v>2021-07-01</c:v>
                </c:pt>
                <c:pt idx="547">
                  <c:v>2021-07-02</c:v>
                </c:pt>
                <c:pt idx="548">
                  <c:v>2021-07-03</c:v>
                </c:pt>
                <c:pt idx="549">
                  <c:v>2021-07-04</c:v>
                </c:pt>
                <c:pt idx="550">
                  <c:v>2021-07-05</c:v>
                </c:pt>
                <c:pt idx="551">
                  <c:v>2021-07-06</c:v>
                </c:pt>
                <c:pt idx="552">
                  <c:v>2021-07-07</c:v>
                </c:pt>
                <c:pt idx="553">
                  <c:v>2021-07-08</c:v>
                </c:pt>
                <c:pt idx="554">
                  <c:v>2021-07-09</c:v>
                </c:pt>
                <c:pt idx="555">
                  <c:v>2021-07-10</c:v>
                </c:pt>
                <c:pt idx="556">
                  <c:v>2021-07-11</c:v>
                </c:pt>
                <c:pt idx="557">
                  <c:v>2021-07-12</c:v>
                </c:pt>
                <c:pt idx="558">
                  <c:v>2021-07-13</c:v>
                </c:pt>
                <c:pt idx="559">
                  <c:v>2021-07-14</c:v>
                </c:pt>
                <c:pt idx="560">
                  <c:v>2021-07-15</c:v>
                </c:pt>
                <c:pt idx="561">
                  <c:v>2021-07-16</c:v>
                </c:pt>
                <c:pt idx="562">
                  <c:v>2021-07-17</c:v>
                </c:pt>
                <c:pt idx="563">
                  <c:v>2021-07-18</c:v>
                </c:pt>
                <c:pt idx="564">
                  <c:v>2021-07-19</c:v>
                </c:pt>
                <c:pt idx="565">
                  <c:v>2021-07-20</c:v>
                </c:pt>
                <c:pt idx="566">
                  <c:v>2021-07-21</c:v>
                </c:pt>
                <c:pt idx="567">
                  <c:v>2021-07-22</c:v>
                </c:pt>
                <c:pt idx="568">
                  <c:v>2021-07-23</c:v>
                </c:pt>
                <c:pt idx="569">
                  <c:v>2021-07-24</c:v>
                </c:pt>
                <c:pt idx="570">
                  <c:v>2021-07-25</c:v>
                </c:pt>
                <c:pt idx="571">
                  <c:v>2021-07-26</c:v>
                </c:pt>
                <c:pt idx="572">
                  <c:v>2021-07-27</c:v>
                </c:pt>
                <c:pt idx="573">
                  <c:v>2021-07-28</c:v>
                </c:pt>
                <c:pt idx="574">
                  <c:v>2021-07-29</c:v>
                </c:pt>
                <c:pt idx="575">
                  <c:v>2021-07-30</c:v>
                </c:pt>
                <c:pt idx="576">
                  <c:v>2021-07-31</c:v>
                </c:pt>
                <c:pt idx="577">
                  <c:v>2021-08-01</c:v>
                </c:pt>
                <c:pt idx="578">
                  <c:v>2021-08-02</c:v>
                </c:pt>
                <c:pt idx="579">
                  <c:v>2021-08-03</c:v>
                </c:pt>
                <c:pt idx="580">
                  <c:v>2021-08-04</c:v>
                </c:pt>
                <c:pt idx="581">
                  <c:v>2021-08-05</c:v>
                </c:pt>
                <c:pt idx="582">
                  <c:v>2021-08-06</c:v>
                </c:pt>
                <c:pt idx="583">
                  <c:v>2021-08-07</c:v>
                </c:pt>
                <c:pt idx="584">
                  <c:v>2021-08-08</c:v>
                </c:pt>
                <c:pt idx="585">
                  <c:v>2021-08-09</c:v>
                </c:pt>
                <c:pt idx="586">
                  <c:v>2021-08-10</c:v>
                </c:pt>
                <c:pt idx="587">
                  <c:v>2021-08-11</c:v>
                </c:pt>
                <c:pt idx="588">
                  <c:v>2021-08-12</c:v>
                </c:pt>
                <c:pt idx="589">
                  <c:v>2021-08-13</c:v>
                </c:pt>
                <c:pt idx="590">
                  <c:v>2021-08-14</c:v>
                </c:pt>
                <c:pt idx="591">
                  <c:v>2021-08-15</c:v>
                </c:pt>
                <c:pt idx="592">
                  <c:v>2021-08-16</c:v>
                </c:pt>
                <c:pt idx="593">
                  <c:v>2021-08-17</c:v>
                </c:pt>
                <c:pt idx="594">
                  <c:v>2021-08-18</c:v>
                </c:pt>
                <c:pt idx="595">
                  <c:v>2021-08-19</c:v>
                </c:pt>
                <c:pt idx="596">
                  <c:v>2021-08-20</c:v>
                </c:pt>
                <c:pt idx="597">
                  <c:v>2021-08-21</c:v>
                </c:pt>
                <c:pt idx="598">
                  <c:v>2021-08-22</c:v>
                </c:pt>
                <c:pt idx="599">
                  <c:v>2021-08-23</c:v>
                </c:pt>
                <c:pt idx="600">
                  <c:v>2021-08-24</c:v>
                </c:pt>
                <c:pt idx="601">
                  <c:v>2021-08-25</c:v>
                </c:pt>
                <c:pt idx="602">
                  <c:v>2021-08-26</c:v>
                </c:pt>
                <c:pt idx="603">
                  <c:v>2021-08-27</c:v>
                </c:pt>
                <c:pt idx="604">
                  <c:v>2021-08-28</c:v>
                </c:pt>
                <c:pt idx="605">
                  <c:v>2021-08-29</c:v>
                </c:pt>
                <c:pt idx="606">
                  <c:v>2021-08-30</c:v>
                </c:pt>
                <c:pt idx="607">
                  <c:v>2021-08-31</c:v>
                </c:pt>
                <c:pt idx="608">
                  <c:v>2021-09-01</c:v>
                </c:pt>
                <c:pt idx="609">
                  <c:v>2021-09-02</c:v>
                </c:pt>
                <c:pt idx="610">
                  <c:v>2021-09-03</c:v>
                </c:pt>
                <c:pt idx="611">
                  <c:v>2021-09-04</c:v>
                </c:pt>
                <c:pt idx="612">
                  <c:v>2021-09-05</c:v>
                </c:pt>
                <c:pt idx="613">
                  <c:v>2021-09-06</c:v>
                </c:pt>
                <c:pt idx="614">
                  <c:v>2021-09-07</c:v>
                </c:pt>
                <c:pt idx="615">
                  <c:v>2021-09-08</c:v>
                </c:pt>
                <c:pt idx="616">
                  <c:v>2021-09-09</c:v>
                </c:pt>
                <c:pt idx="617">
                  <c:v>2021-09-10</c:v>
                </c:pt>
                <c:pt idx="618">
                  <c:v>2021-09-11</c:v>
                </c:pt>
                <c:pt idx="619">
                  <c:v>2021-09-12</c:v>
                </c:pt>
                <c:pt idx="620">
                  <c:v>2021-09-13</c:v>
                </c:pt>
                <c:pt idx="621">
                  <c:v>2021-09-14</c:v>
                </c:pt>
                <c:pt idx="622">
                  <c:v>2021-09-15</c:v>
                </c:pt>
                <c:pt idx="623">
                  <c:v>2021-09-16</c:v>
                </c:pt>
                <c:pt idx="624">
                  <c:v>2021-09-17</c:v>
                </c:pt>
                <c:pt idx="625">
                  <c:v>2021-09-18</c:v>
                </c:pt>
                <c:pt idx="626">
                  <c:v>2021-09-19</c:v>
                </c:pt>
                <c:pt idx="627">
                  <c:v>2021-09-20</c:v>
                </c:pt>
                <c:pt idx="628">
                  <c:v>2021-09-21</c:v>
                </c:pt>
                <c:pt idx="629">
                  <c:v>2021-09-22</c:v>
                </c:pt>
                <c:pt idx="630">
                  <c:v>2021-09-23</c:v>
                </c:pt>
                <c:pt idx="631">
                  <c:v>2021-09-24</c:v>
                </c:pt>
                <c:pt idx="632">
                  <c:v>2021-09-25</c:v>
                </c:pt>
                <c:pt idx="633">
                  <c:v>2021-09-26</c:v>
                </c:pt>
                <c:pt idx="634">
                  <c:v>2021-09-27</c:v>
                </c:pt>
                <c:pt idx="635">
                  <c:v>2021-09-28</c:v>
                </c:pt>
                <c:pt idx="636">
                  <c:v>2021-09-29</c:v>
                </c:pt>
                <c:pt idx="637">
                  <c:v>2021-09-30</c:v>
                </c:pt>
                <c:pt idx="638">
                  <c:v>2021-10-01</c:v>
                </c:pt>
                <c:pt idx="639">
                  <c:v>2021-10-02</c:v>
                </c:pt>
                <c:pt idx="640">
                  <c:v>2021-10-03</c:v>
                </c:pt>
                <c:pt idx="641">
                  <c:v>2021-10-04</c:v>
                </c:pt>
                <c:pt idx="642">
                  <c:v>2021-10-05</c:v>
                </c:pt>
                <c:pt idx="643">
                  <c:v>2021-10-06</c:v>
                </c:pt>
                <c:pt idx="644">
                  <c:v>2021-10-07</c:v>
                </c:pt>
                <c:pt idx="645">
                  <c:v>2021-10-08</c:v>
                </c:pt>
                <c:pt idx="646">
                  <c:v>2021-10-09</c:v>
                </c:pt>
                <c:pt idx="647">
                  <c:v>2021-10-10</c:v>
                </c:pt>
                <c:pt idx="648">
                  <c:v>2021-10-11</c:v>
                </c:pt>
                <c:pt idx="649">
                  <c:v>2021-10-12</c:v>
                </c:pt>
                <c:pt idx="650">
                  <c:v>2021-10-13</c:v>
                </c:pt>
                <c:pt idx="651">
                  <c:v>2021-10-14</c:v>
                </c:pt>
                <c:pt idx="652">
                  <c:v>2021-10-15</c:v>
                </c:pt>
                <c:pt idx="653">
                  <c:v>2021-10-16</c:v>
                </c:pt>
                <c:pt idx="654">
                  <c:v>2021-10-17</c:v>
                </c:pt>
                <c:pt idx="655">
                  <c:v>2021-10-18</c:v>
                </c:pt>
                <c:pt idx="656">
                  <c:v>2021-10-19</c:v>
                </c:pt>
                <c:pt idx="657">
                  <c:v>2021-10-20</c:v>
                </c:pt>
                <c:pt idx="658">
                  <c:v>2021-10-21</c:v>
                </c:pt>
                <c:pt idx="659">
                  <c:v>2021-10-22</c:v>
                </c:pt>
                <c:pt idx="660">
                  <c:v>2021-10-23</c:v>
                </c:pt>
                <c:pt idx="661">
                  <c:v>2021-10-24</c:v>
                </c:pt>
                <c:pt idx="662">
                  <c:v>2021-10-25</c:v>
                </c:pt>
                <c:pt idx="663">
                  <c:v>2021-10-26</c:v>
                </c:pt>
                <c:pt idx="664">
                  <c:v>2021-10-27</c:v>
                </c:pt>
              </c:strCache>
            </c:strRef>
          </c:cat>
          <c:val>
            <c:numRef>
              <c:f>Sheet1!$E$7:$E$671</c:f>
              <c:numCache>
                <c:formatCode>General</c:formatCode>
                <c:ptCount val="665"/>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1</c:v>
                </c:pt>
                <c:pt idx="20">
                  <c:v>0</c:v>
                </c:pt>
                <c:pt idx="21">
                  <c:v>3</c:v>
                </c:pt>
                <c:pt idx="22">
                  <c:v>2</c:v>
                </c:pt>
                <c:pt idx="23">
                  <c:v>4</c:v>
                </c:pt>
                <c:pt idx="24">
                  <c:v>0</c:v>
                </c:pt>
                <c:pt idx="25">
                  <c:v>0</c:v>
                </c:pt>
                <c:pt idx="26">
                  <c:v>0</c:v>
                </c:pt>
                <c:pt idx="27">
                  <c:v>1</c:v>
                </c:pt>
                <c:pt idx="28">
                  <c:v>27</c:v>
                </c:pt>
                <c:pt idx="29">
                  <c:v>100</c:v>
                </c:pt>
                <c:pt idx="30">
                  <c:v>101</c:v>
                </c:pt>
                <c:pt idx="31">
                  <c:v>52</c:v>
                </c:pt>
                <c:pt idx="32">
                  <c:v>57</c:v>
                </c:pt>
                <c:pt idx="33">
                  <c:v>114</c:v>
                </c:pt>
                <c:pt idx="34">
                  <c:v>108</c:v>
                </c:pt>
                <c:pt idx="35">
                  <c:v>101</c:v>
                </c:pt>
                <c:pt idx="36">
                  <c:v>73</c:v>
                </c:pt>
                <c:pt idx="37">
                  <c:v>72</c:v>
                </c:pt>
                <c:pt idx="38">
                  <c:v>55</c:v>
                </c:pt>
                <c:pt idx="39">
                  <c:v>40</c:v>
                </c:pt>
                <c:pt idx="40">
                  <c:v>86</c:v>
                </c:pt>
                <c:pt idx="41">
                  <c:v>72</c:v>
                </c:pt>
                <c:pt idx="42">
                  <c:v>58</c:v>
                </c:pt>
                <c:pt idx="43">
                  <c:v>22</c:v>
                </c:pt>
                <c:pt idx="44">
                  <c:v>17</c:v>
                </c:pt>
                <c:pt idx="45">
                  <c:v>11</c:v>
                </c:pt>
                <c:pt idx="46">
                  <c:v>9</c:v>
                </c:pt>
                <c:pt idx="47">
                  <c:v>77</c:v>
                </c:pt>
                <c:pt idx="48">
                  <c:v>72</c:v>
                </c:pt>
                <c:pt idx="49">
                  <c:v>57</c:v>
                </c:pt>
                <c:pt idx="50">
                  <c:v>30</c:v>
                </c:pt>
                <c:pt idx="51">
                  <c:v>44</c:v>
                </c:pt>
                <c:pt idx="52">
                  <c:v>14</c:v>
                </c:pt>
                <c:pt idx="53">
                  <c:v>19</c:v>
                </c:pt>
                <c:pt idx="54">
                  <c:v>28</c:v>
                </c:pt>
                <c:pt idx="55">
                  <c:v>41</c:v>
                </c:pt>
                <c:pt idx="56">
                  <c:v>36</c:v>
                </c:pt>
                <c:pt idx="57">
                  <c:v>45</c:v>
                </c:pt>
                <c:pt idx="58">
                  <c:v>553</c:v>
                </c:pt>
                <c:pt idx="59">
                  <c:v>923</c:v>
                </c:pt>
                <c:pt idx="60">
                  <c:v>500</c:v>
                </c:pt>
                <c:pt idx="61">
                  <c:v>768</c:v>
                </c:pt>
                <c:pt idx="62">
                  <c:v>710</c:v>
                </c:pt>
                <c:pt idx="63">
                  <c:v>634</c:v>
                </c:pt>
                <c:pt idx="64">
                  <c:v>625</c:v>
                </c:pt>
                <c:pt idx="65">
                  <c:v>402</c:v>
                </c:pt>
                <c:pt idx="66">
                  <c:v>260</c:v>
                </c:pt>
                <c:pt idx="67">
                  <c:v>221</c:v>
                </c:pt>
                <c:pt idx="68">
                  <c:v>389</c:v>
                </c:pt>
                <c:pt idx="69">
                  <c:v>483</c:v>
                </c:pt>
                <c:pt idx="70">
                  <c:v>488</c:v>
                </c:pt>
                <c:pt idx="71">
                  <c:v>533</c:v>
                </c:pt>
                <c:pt idx="72">
                  <c:v>596</c:v>
                </c:pt>
                <c:pt idx="73">
                  <c:v>510</c:v>
                </c:pt>
                <c:pt idx="74">
                  <c:v>462</c:v>
                </c:pt>
                <c:pt idx="75">
                  <c:v>240</c:v>
                </c:pt>
                <c:pt idx="76">
                  <c:v>724</c:v>
                </c:pt>
                <c:pt idx="77">
                  <c:v>671</c:v>
                </c:pt>
                <c:pt idx="78">
                  <c:v>663</c:v>
                </c:pt>
                <c:pt idx="79">
                  <c:v>624</c:v>
                </c:pt>
                <c:pt idx="80">
                  <c:v>431</c:v>
                </c:pt>
                <c:pt idx="81">
                  <c:v>450</c:v>
                </c:pt>
                <c:pt idx="82">
                  <c:v>688</c:v>
                </c:pt>
                <c:pt idx="83">
                  <c:v>676</c:v>
                </c:pt>
                <c:pt idx="84">
                  <c:v>639</c:v>
                </c:pt>
                <c:pt idx="85">
                  <c:v>590</c:v>
                </c:pt>
                <c:pt idx="86">
                  <c:v>526</c:v>
                </c:pt>
                <c:pt idx="87">
                  <c:v>474</c:v>
                </c:pt>
                <c:pt idx="88">
                  <c:v>399</c:v>
                </c:pt>
                <c:pt idx="89">
                  <c:v>744</c:v>
                </c:pt>
                <c:pt idx="90">
                  <c:v>743</c:v>
                </c:pt>
                <c:pt idx="91">
                  <c:v>1040</c:v>
                </c:pt>
                <c:pt idx="92">
                  <c:v>799</c:v>
                </c:pt>
                <c:pt idx="93">
                  <c:v>871</c:v>
                </c:pt>
                <c:pt idx="94">
                  <c:v>592</c:v>
                </c:pt>
                <c:pt idx="95">
                  <c:v>531</c:v>
                </c:pt>
                <c:pt idx="96">
                  <c:v>789</c:v>
                </c:pt>
                <c:pt idx="97">
                  <c:v>843</c:v>
                </c:pt>
                <c:pt idx="98">
                  <c:v>848</c:v>
                </c:pt>
                <c:pt idx="99">
                  <c:v>599</c:v>
                </c:pt>
                <c:pt idx="100">
                  <c:v>420</c:v>
                </c:pt>
                <c:pt idx="101">
                  <c:v>243</c:v>
                </c:pt>
                <c:pt idx="102">
                  <c:v>148</c:v>
                </c:pt>
                <c:pt idx="103">
                  <c:v>260</c:v>
                </c:pt>
                <c:pt idx="104">
                  <c:v>478</c:v>
                </c:pt>
                <c:pt idx="105">
                  <c:v>466</c:v>
                </c:pt>
                <c:pt idx="106">
                  <c:v>675</c:v>
                </c:pt>
                <c:pt idx="107">
                  <c:v>637</c:v>
                </c:pt>
                <c:pt idx="108">
                  <c:v>484</c:v>
                </c:pt>
                <c:pt idx="109">
                  <c:v>536</c:v>
                </c:pt>
                <c:pt idx="110">
                  <c:v>835</c:v>
                </c:pt>
                <c:pt idx="111">
                  <c:v>713</c:v>
                </c:pt>
                <c:pt idx="112">
                  <c:v>603</c:v>
                </c:pt>
                <c:pt idx="113">
                  <c:v>675</c:v>
                </c:pt>
                <c:pt idx="114">
                  <c:v>481</c:v>
                </c:pt>
                <c:pt idx="115">
                  <c:v>331</c:v>
                </c:pt>
                <c:pt idx="116">
                  <c:v>248</c:v>
                </c:pt>
                <c:pt idx="117">
                  <c:v>282</c:v>
                </c:pt>
                <c:pt idx="118">
                  <c:v>288</c:v>
                </c:pt>
                <c:pt idx="119">
                  <c:v>243</c:v>
                </c:pt>
                <c:pt idx="120">
                  <c:v>199</c:v>
                </c:pt>
                <c:pt idx="121">
                  <c:v>162</c:v>
                </c:pt>
                <c:pt idx="122">
                  <c:v>107</c:v>
                </c:pt>
                <c:pt idx="123">
                  <c:v>84</c:v>
                </c:pt>
                <c:pt idx="124">
                  <c:v>142</c:v>
                </c:pt>
                <c:pt idx="125">
                  <c:v>119</c:v>
                </c:pt>
                <c:pt idx="126">
                  <c:v>252</c:v>
                </c:pt>
                <c:pt idx="127">
                  <c:v>186</c:v>
                </c:pt>
                <c:pt idx="128">
                  <c:v>160</c:v>
                </c:pt>
                <c:pt idx="129">
                  <c:v>91</c:v>
                </c:pt>
                <c:pt idx="130">
                  <c:v>85</c:v>
                </c:pt>
                <c:pt idx="131">
                  <c:v>209</c:v>
                </c:pt>
                <c:pt idx="132">
                  <c:v>225</c:v>
                </c:pt>
                <c:pt idx="133">
                  <c:v>156</c:v>
                </c:pt>
                <c:pt idx="134">
                  <c:v>95</c:v>
                </c:pt>
                <c:pt idx="135">
                  <c:v>81</c:v>
                </c:pt>
                <c:pt idx="136">
                  <c:v>72</c:v>
                </c:pt>
                <c:pt idx="137">
                  <c:v>58</c:v>
                </c:pt>
                <c:pt idx="138">
                  <c:v>134</c:v>
                </c:pt>
                <c:pt idx="139">
                  <c:v>108</c:v>
                </c:pt>
                <c:pt idx="140">
                  <c:v>111</c:v>
                </c:pt>
                <c:pt idx="141">
                  <c:v>81</c:v>
                </c:pt>
                <c:pt idx="142">
                  <c:v>51</c:v>
                </c:pt>
                <c:pt idx="143">
                  <c:v>64</c:v>
                </c:pt>
                <c:pt idx="144">
                  <c:v>32</c:v>
                </c:pt>
                <c:pt idx="145">
                  <c:v>45</c:v>
                </c:pt>
                <c:pt idx="146">
                  <c:v>59</c:v>
                </c:pt>
                <c:pt idx="147">
                  <c:v>63</c:v>
                </c:pt>
                <c:pt idx="148">
                  <c:v>67</c:v>
                </c:pt>
                <c:pt idx="149">
                  <c:v>59</c:v>
                </c:pt>
                <c:pt idx="150">
                  <c:v>33</c:v>
                </c:pt>
                <c:pt idx="151">
                  <c:v>30</c:v>
                </c:pt>
                <c:pt idx="152">
                  <c:v>29</c:v>
                </c:pt>
                <c:pt idx="153">
                  <c:v>29</c:v>
                </c:pt>
                <c:pt idx="154">
                  <c:v>37</c:v>
                </c:pt>
                <c:pt idx="155">
                  <c:v>29</c:v>
                </c:pt>
                <c:pt idx="156">
                  <c:v>31</c:v>
                </c:pt>
                <c:pt idx="157">
                  <c:v>19</c:v>
                </c:pt>
                <c:pt idx="158">
                  <c:v>23</c:v>
                </c:pt>
                <c:pt idx="159">
                  <c:v>25</c:v>
                </c:pt>
                <c:pt idx="160">
                  <c:v>109</c:v>
                </c:pt>
                <c:pt idx="161">
                  <c:v>62</c:v>
                </c:pt>
                <c:pt idx="162">
                  <c:v>25</c:v>
                </c:pt>
                <c:pt idx="163">
                  <c:v>27</c:v>
                </c:pt>
                <c:pt idx="164">
                  <c:v>17</c:v>
                </c:pt>
                <c:pt idx="165">
                  <c:v>14</c:v>
                </c:pt>
                <c:pt idx="166">
                  <c:v>31</c:v>
                </c:pt>
                <c:pt idx="167">
                  <c:v>70</c:v>
                </c:pt>
                <c:pt idx="168">
                  <c:v>72</c:v>
                </c:pt>
                <c:pt idx="169">
                  <c:v>37</c:v>
                </c:pt>
                <c:pt idx="170">
                  <c:v>24</c:v>
                </c:pt>
                <c:pt idx="171">
                  <c:v>27</c:v>
                </c:pt>
                <c:pt idx="172">
                  <c:v>26</c:v>
                </c:pt>
                <c:pt idx="173">
                  <c:v>35</c:v>
                </c:pt>
                <c:pt idx="174">
                  <c:v>32</c:v>
                </c:pt>
                <c:pt idx="175">
                  <c:v>29</c:v>
                </c:pt>
                <c:pt idx="176">
                  <c:v>29</c:v>
                </c:pt>
                <c:pt idx="177">
                  <c:v>27</c:v>
                </c:pt>
                <c:pt idx="178">
                  <c:v>19</c:v>
                </c:pt>
                <c:pt idx="179">
                  <c:v>24</c:v>
                </c:pt>
                <c:pt idx="180">
                  <c:v>29</c:v>
                </c:pt>
                <c:pt idx="181">
                  <c:v>31</c:v>
                </c:pt>
                <c:pt idx="182">
                  <c:v>21</c:v>
                </c:pt>
                <c:pt idx="183">
                  <c:v>37</c:v>
                </c:pt>
                <c:pt idx="184">
                  <c:v>26</c:v>
                </c:pt>
                <c:pt idx="185">
                  <c:v>14</c:v>
                </c:pt>
                <c:pt idx="186">
                  <c:v>10</c:v>
                </c:pt>
                <c:pt idx="187">
                  <c:v>24</c:v>
                </c:pt>
                <c:pt idx="188">
                  <c:v>16</c:v>
                </c:pt>
                <c:pt idx="189">
                  <c:v>31</c:v>
                </c:pt>
                <c:pt idx="190">
                  <c:v>16</c:v>
                </c:pt>
                <c:pt idx="191">
                  <c:v>20</c:v>
                </c:pt>
                <c:pt idx="192">
                  <c:v>22</c:v>
                </c:pt>
                <c:pt idx="193">
                  <c:v>18</c:v>
                </c:pt>
                <c:pt idx="194">
                  <c:v>36</c:v>
                </c:pt>
                <c:pt idx="195">
                  <c:v>35</c:v>
                </c:pt>
                <c:pt idx="196">
                  <c:v>30</c:v>
                </c:pt>
                <c:pt idx="197">
                  <c:v>20</c:v>
                </c:pt>
                <c:pt idx="198">
                  <c:v>37</c:v>
                </c:pt>
                <c:pt idx="199">
                  <c:v>26</c:v>
                </c:pt>
                <c:pt idx="200">
                  <c:v>17</c:v>
                </c:pt>
                <c:pt idx="201">
                  <c:v>39</c:v>
                </c:pt>
                <c:pt idx="202">
                  <c:v>26</c:v>
                </c:pt>
                <c:pt idx="203">
                  <c:v>60</c:v>
                </c:pt>
                <c:pt idx="204">
                  <c:v>50</c:v>
                </c:pt>
                <c:pt idx="205">
                  <c:v>44</c:v>
                </c:pt>
                <c:pt idx="206">
                  <c:v>19</c:v>
                </c:pt>
                <c:pt idx="207">
                  <c:v>19</c:v>
                </c:pt>
                <c:pt idx="208">
                  <c:v>32</c:v>
                </c:pt>
                <c:pt idx="209">
                  <c:v>26</c:v>
                </c:pt>
                <c:pt idx="210">
                  <c:v>35</c:v>
                </c:pt>
                <c:pt idx="211">
                  <c:v>21</c:v>
                </c:pt>
                <c:pt idx="212">
                  <c:v>16</c:v>
                </c:pt>
                <c:pt idx="213">
                  <c:v>15</c:v>
                </c:pt>
                <c:pt idx="214">
                  <c:v>12</c:v>
                </c:pt>
                <c:pt idx="215">
                  <c:v>31</c:v>
                </c:pt>
                <c:pt idx="216">
                  <c:v>33</c:v>
                </c:pt>
                <c:pt idx="217">
                  <c:v>30</c:v>
                </c:pt>
                <c:pt idx="218">
                  <c:v>35</c:v>
                </c:pt>
                <c:pt idx="219">
                  <c:v>32</c:v>
                </c:pt>
                <c:pt idx="220">
                  <c:v>17</c:v>
                </c:pt>
                <c:pt idx="221">
                  <c:v>24</c:v>
                </c:pt>
                <c:pt idx="222">
                  <c:v>34</c:v>
                </c:pt>
                <c:pt idx="223">
                  <c:v>40</c:v>
                </c:pt>
                <c:pt idx="224">
                  <c:v>39</c:v>
                </c:pt>
                <c:pt idx="225">
                  <c:v>30</c:v>
                </c:pt>
                <c:pt idx="226">
                  <c:v>29</c:v>
                </c:pt>
                <c:pt idx="227">
                  <c:v>12</c:v>
                </c:pt>
                <c:pt idx="228">
                  <c:v>15</c:v>
                </c:pt>
                <c:pt idx="229">
                  <c:v>34</c:v>
                </c:pt>
                <c:pt idx="230">
                  <c:v>36</c:v>
                </c:pt>
                <c:pt idx="231">
                  <c:v>37</c:v>
                </c:pt>
                <c:pt idx="232">
                  <c:v>30</c:v>
                </c:pt>
                <c:pt idx="233">
                  <c:v>31</c:v>
                </c:pt>
                <c:pt idx="234">
                  <c:v>19</c:v>
                </c:pt>
                <c:pt idx="235">
                  <c:v>17</c:v>
                </c:pt>
                <c:pt idx="236">
                  <c:v>35</c:v>
                </c:pt>
                <c:pt idx="237">
                  <c:v>38</c:v>
                </c:pt>
                <c:pt idx="238">
                  <c:v>27</c:v>
                </c:pt>
                <c:pt idx="239">
                  <c:v>36</c:v>
                </c:pt>
                <c:pt idx="240">
                  <c:v>35</c:v>
                </c:pt>
                <c:pt idx="241">
                  <c:v>27</c:v>
                </c:pt>
                <c:pt idx="242">
                  <c:v>31</c:v>
                </c:pt>
                <c:pt idx="243">
                  <c:v>62</c:v>
                </c:pt>
                <c:pt idx="244">
                  <c:v>42</c:v>
                </c:pt>
                <c:pt idx="245">
                  <c:v>82</c:v>
                </c:pt>
                <c:pt idx="246">
                  <c:v>62</c:v>
                </c:pt>
                <c:pt idx="247">
                  <c:v>52</c:v>
                </c:pt>
                <c:pt idx="248">
                  <c:v>29</c:v>
                </c:pt>
                <c:pt idx="249">
                  <c:v>38</c:v>
                </c:pt>
                <c:pt idx="250">
                  <c:v>53</c:v>
                </c:pt>
                <c:pt idx="251">
                  <c:v>72</c:v>
                </c:pt>
                <c:pt idx="252">
                  <c:v>42</c:v>
                </c:pt>
                <c:pt idx="253">
                  <c:v>65</c:v>
                </c:pt>
                <c:pt idx="254">
                  <c:v>37</c:v>
                </c:pt>
                <c:pt idx="255">
                  <c:v>23</c:v>
                </c:pt>
                <c:pt idx="256">
                  <c:v>25</c:v>
                </c:pt>
                <c:pt idx="257">
                  <c:v>41</c:v>
                </c:pt>
                <c:pt idx="258">
                  <c:v>39</c:v>
                </c:pt>
                <c:pt idx="259">
                  <c:v>46</c:v>
                </c:pt>
                <c:pt idx="260">
                  <c:v>36</c:v>
                </c:pt>
                <c:pt idx="261">
                  <c:v>47</c:v>
                </c:pt>
                <c:pt idx="262">
                  <c:v>23</c:v>
                </c:pt>
                <c:pt idx="263">
                  <c:v>37</c:v>
                </c:pt>
                <c:pt idx="264">
                  <c:v>39</c:v>
                </c:pt>
                <c:pt idx="265">
                  <c:v>38</c:v>
                </c:pt>
                <c:pt idx="266">
                  <c:v>79</c:v>
                </c:pt>
                <c:pt idx="267">
                  <c:v>67</c:v>
                </c:pt>
                <c:pt idx="268">
                  <c:v>52</c:v>
                </c:pt>
                <c:pt idx="269">
                  <c:v>26</c:v>
                </c:pt>
                <c:pt idx="270">
                  <c:v>38</c:v>
                </c:pt>
                <c:pt idx="271">
                  <c:v>42</c:v>
                </c:pt>
                <c:pt idx="272">
                  <c:v>44</c:v>
                </c:pt>
                <c:pt idx="273">
                  <c:v>38</c:v>
                </c:pt>
                <c:pt idx="274">
                  <c:v>39</c:v>
                </c:pt>
                <c:pt idx="275">
                  <c:v>22</c:v>
                </c:pt>
                <c:pt idx="276">
                  <c:v>25</c:v>
                </c:pt>
                <c:pt idx="277">
                  <c:v>20</c:v>
                </c:pt>
                <c:pt idx="278">
                  <c:v>33</c:v>
                </c:pt>
                <c:pt idx="279">
                  <c:v>42</c:v>
                </c:pt>
                <c:pt idx="280">
                  <c:v>43</c:v>
                </c:pt>
                <c:pt idx="281">
                  <c:v>49</c:v>
                </c:pt>
                <c:pt idx="282">
                  <c:v>35</c:v>
                </c:pt>
                <c:pt idx="283">
                  <c:v>15</c:v>
                </c:pt>
                <c:pt idx="284">
                  <c:v>23</c:v>
                </c:pt>
                <c:pt idx="285">
                  <c:v>30</c:v>
                </c:pt>
                <c:pt idx="286">
                  <c:v>34</c:v>
                </c:pt>
                <c:pt idx="287">
                  <c:v>29</c:v>
                </c:pt>
                <c:pt idx="288">
                  <c:v>28</c:v>
                </c:pt>
                <c:pt idx="289">
                  <c:v>17</c:v>
                </c:pt>
                <c:pt idx="290">
                  <c:v>17</c:v>
                </c:pt>
                <c:pt idx="291">
                  <c:v>25</c:v>
                </c:pt>
                <c:pt idx="292">
                  <c:v>19</c:v>
                </c:pt>
                <c:pt idx="293">
                  <c:v>23</c:v>
                </c:pt>
                <c:pt idx="294">
                  <c:v>23</c:v>
                </c:pt>
                <c:pt idx="295">
                  <c:v>15</c:v>
                </c:pt>
                <c:pt idx="296">
                  <c:v>21</c:v>
                </c:pt>
                <c:pt idx="297">
                  <c:v>16</c:v>
                </c:pt>
                <c:pt idx="298">
                  <c:v>18</c:v>
                </c:pt>
                <c:pt idx="299">
                  <c:v>32</c:v>
                </c:pt>
                <c:pt idx="300">
                  <c:v>30</c:v>
                </c:pt>
                <c:pt idx="301">
                  <c:v>20</c:v>
                </c:pt>
                <c:pt idx="302">
                  <c:v>15</c:v>
                </c:pt>
                <c:pt idx="303">
                  <c:v>31</c:v>
                </c:pt>
                <c:pt idx="304">
                  <c:v>27</c:v>
                </c:pt>
                <c:pt idx="305">
                  <c:v>19</c:v>
                </c:pt>
                <c:pt idx="306">
                  <c:v>21</c:v>
                </c:pt>
                <c:pt idx="307">
                  <c:v>34</c:v>
                </c:pt>
                <c:pt idx="308">
                  <c:v>32</c:v>
                </c:pt>
                <c:pt idx="309">
                  <c:v>30</c:v>
                </c:pt>
                <c:pt idx="310">
                  <c:v>27</c:v>
                </c:pt>
                <c:pt idx="311">
                  <c:v>27</c:v>
                </c:pt>
                <c:pt idx="312">
                  <c:v>21</c:v>
                </c:pt>
                <c:pt idx="313">
                  <c:v>28</c:v>
                </c:pt>
                <c:pt idx="314">
                  <c:v>26</c:v>
                </c:pt>
                <c:pt idx="315">
                  <c:v>34</c:v>
                </c:pt>
                <c:pt idx="316">
                  <c:v>19</c:v>
                </c:pt>
                <c:pt idx="317">
                  <c:v>41</c:v>
                </c:pt>
                <c:pt idx="318">
                  <c:v>46</c:v>
                </c:pt>
                <c:pt idx="319">
                  <c:v>38</c:v>
                </c:pt>
                <c:pt idx="320">
                  <c:v>57</c:v>
                </c:pt>
                <c:pt idx="321">
                  <c:v>50</c:v>
                </c:pt>
                <c:pt idx="322">
                  <c:v>36</c:v>
                </c:pt>
                <c:pt idx="323">
                  <c:v>40</c:v>
                </c:pt>
                <c:pt idx="324">
                  <c:v>31</c:v>
                </c:pt>
                <c:pt idx="325">
                  <c:v>26</c:v>
                </c:pt>
                <c:pt idx="326">
                  <c:v>31</c:v>
                </c:pt>
                <c:pt idx="327">
                  <c:v>28</c:v>
                </c:pt>
                <c:pt idx="328">
                  <c:v>23</c:v>
                </c:pt>
                <c:pt idx="329">
                  <c:v>94</c:v>
                </c:pt>
                <c:pt idx="330">
                  <c:v>65</c:v>
                </c:pt>
                <c:pt idx="331">
                  <c:v>27</c:v>
                </c:pt>
                <c:pt idx="332">
                  <c:v>31</c:v>
                </c:pt>
                <c:pt idx="333">
                  <c:v>30</c:v>
                </c:pt>
                <c:pt idx="334">
                  <c:v>45</c:v>
                </c:pt>
                <c:pt idx="335">
                  <c:v>39</c:v>
                </c:pt>
                <c:pt idx="336">
                  <c:v>34</c:v>
                </c:pt>
                <c:pt idx="337">
                  <c:v>32</c:v>
                </c:pt>
                <c:pt idx="338">
                  <c:v>30</c:v>
                </c:pt>
                <c:pt idx="339">
                  <c:v>19</c:v>
                </c:pt>
                <c:pt idx="340">
                  <c:v>26</c:v>
                </c:pt>
                <c:pt idx="341">
                  <c:v>19</c:v>
                </c:pt>
                <c:pt idx="342">
                  <c:v>28</c:v>
                </c:pt>
                <c:pt idx="343">
                  <c:v>23</c:v>
                </c:pt>
                <c:pt idx="344">
                  <c:v>18</c:v>
                </c:pt>
                <c:pt idx="345">
                  <c:v>19</c:v>
                </c:pt>
                <c:pt idx="346">
                  <c:v>24</c:v>
                </c:pt>
                <c:pt idx="347">
                  <c:v>15</c:v>
                </c:pt>
                <c:pt idx="348">
                  <c:v>145</c:v>
                </c:pt>
                <c:pt idx="349">
                  <c:v>84</c:v>
                </c:pt>
                <c:pt idx="350">
                  <c:v>37</c:v>
                </c:pt>
                <c:pt idx="351">
                  <c:v>49</c:v>
                </c:pt>
                <c:pt idx="352">
                  <c:v>28</c:v>
                </c:pt>
                <c:pt idx="353">
                  <c:v>16</c:v>
                </c:pt>
                <c:pt idx="354">
                  <c:v>36</c:v>
                </c:pt>
                <c:pt idx="355">
                  <c:v>35</c:v>
                </c:pt>
                <c:pt idx="356">
                  <c:v>23</c:v>
                </c:pt>
                <c:pt idx="357">
                  <c:v>13</c:v>
                </c:pt>
                <c:pt idx="358">
                  <c:v>67</c:v>
                </c:pt>
                <c:pt idx="359">
                  <c:v>36</c:v>
                </c:pt>
                <c:pt idx="360">
                  <c:v>77</c:v>
                </c:pt>
                <c:pt idx="361">
                  <c:v>49</c:v>
                </c:pt>
                <c:pt idx="362">
                  <c:v>135</c:v>
                </c:pt>
                <c:pt idx="363">
                  <c:v>165</c:v>
                </c:pt>
                <c:pt idx="364">
                  <c:v>206</c:v>
                </c:pt>
                <c:pt idx="365">
                  <c:v>169</c:v>
                </c:pt>
                <c:pt idx="366">
                  <c:v>95</c:v>
                </c:pt>
                <c:pt idx="367">
                  <c:v>204</c:v>
                </c:pt>
                <c:pt idx="368">
                  <c:v>169</c:v>
                </c:pt>
                <c:pt idx="369">
                  <c:v>206</c:v>
                </c:pt>
                <c:pt idx="370">
                  <c:v>188</c:v>
                </c:pt>
                <c:pt idx="371">
                  <c:v>105</c:v>
                </c:pt>
                <c:pt idx="372">
                  <c:v>148</c:v>
                </c:pt>
                <c:pt idx="373">
                  <c:v>101</c:v>
                </c:pt>
                <c:pt idx="374">
                  <c:v>108</c:v>
                </c:pt>
                <c:pt idx="375">
                  <c:v>91</c:v>
                </c:pt>
                <c:pt idx="376">
                  <c:v>116</c:v>
                </c:pt>
                <c:pt idx="377">
                  <c:v>119</c:v>
                </c:pt>
                <c:pt idx="378">
                  <c:v>97</c:v>
                </c:pt>
                <c:pt idx="379">
                  <c:v>115</c:v>
                </c:pt>
                <c:pt idx="380">
                  <c:v>81</c:v>
                </c:pt>
                <c:pt idx="381">
                  <c:v>66</c:v>
                </c:pt>
                <c:pt idx="382">
                  <c:v>52</c:v>
                </c:pt>
                <c:pt idx="383">
                  <c:v>84</c:v>
                </c:pt>
                <c:pt idx="384">
                  <c:v>82</c:v>
                </c:pt>
                <c:pt idx="385">
                  <c:v>65</c:v>
                </c:pt>
                <c:pt idx="386">
                  <c:v>60</c:v>
                </c:pt>
                <c:pt idx="387">
                  <c:v>64</c:v>
                </c:pt>
                <c:pt idx="388">
                  <c:v>35</c:v>
                </c:pt>
                <c:pt idx="389">
                  <c:v>43</c:v>
                </c:pt>
                <c:pt idx="390">
                  <c:v>42</c:v>
                </c:pt>
                <c:pt idx="391">
                  <c:v>41</c:v>
                </c:pt>
                <c:pt idx="392">
                  <c:v>36</c:v>
                </c:pt>
                <c:pt idx="393">
                  <c:v>42</c:v>
                </c:pt>
                <c:pt idx="394">
                  <c:v>27</c:v>
                </c:pt>
                <c:pt idx="395">
                  <c:v>25</c:v>
                </c:pt>
                <c:pt idx="396">
                  <c:v>23</c:v>
                </c:pt>
                <c:pt idx="397">
                  <c:v>38</c:v>
                </c:pt>
                <c:pt idx="398">
                  <c:v>55</c:v>
                </c:pt>
                <c:pt idx="399">
                  <c:v>42</c:v>
                </c:pt>
                <c:pt idx="400">
                  <c:v>55</c:v>
                </c:pt>
                <c:pt idx="401">
                  <c:v>61</c:v>
                </c:pt>
                <c:pt idx="402">
                  <c:v>44</c:v>
                </c:pt>
                <c:pt idx="403">
                  <c:v>30</c:v>
                </c:pt>
                <c:pt idx="404">
                  <c:v>58</c:v>
                </c:pt>
                <c:pt idx="405">
                  <c:v>58</c:v>
                </c:pt>
                <c:pt idx="406">
                  <c:v>42</c:v>
                </c:pt>
                <c:pt idx="407">
                  <c:v>72</c:v>
                </c:pt>
                <c:pt idx="408">
                  <c:v>60</c:v>
                </c:pt>
                <c:pt idx="409">
                  <c:v>39</c:v>
                </c:pt>
                <c:pt idx="410">
                  <c:v>54</c:v>
                </c:pt>
                <c:pt idx="411">
                  <c:v>65</c:v>
                </c:pt>
                <c:pt idx="412">
                  <c:v>62</c:v>
                </c:pt>
                <c:pt idx="413">
                  <c:v>55</c:v>
                </c:pt>
                <c:pt idx="414">
                  <c:v>70</c:v>
                </c:pt>
                <c:pt idx="415">
                  <c:v>57</c:v>
                </c:pt>
                <c:pt idx="416">
                  <c:v>58</c:v>
                </c:pt>
                <c:pt idx="417">
                  <c:v>51</c:v>
                </c:pt>
                <c:pt idx="418">
                  <c:v>79</c:v>
                </c:pt>
                <c:pt idx="419">
                  <c:v>79</c:v>
                </c:pt>
                <c:pt idx="420">
                  <c:v>79</c:v>
                </c:pt>
                <c:pt idx="421">
                  <c:v>91</c:v>
                </c:pt>
                <c:pt idx="422">
                  <c:v>127</c:v>
                </c:pt>
                <c:pt idx="423">
                  <c:v>118</c:v>
                </c:pt>
                <c:pt idx="424">
                  <c:v>127</c:v>
                </c:pt>
                <c:pt idx="425">
                  <c:v>99</c:v>
                </c:pt>
                <c:pt idx="426">
                  <c:v>91</c:v>
                </c:pt>
                <c:pt idx="427">
                  <c:v>92</c:v>
                </c:pt>
                <c:pt idx="428">
                  <c:v>96</c:v>
                </c:pt>
                <c:pt idx="429">
                  <c:v>86</c:v>
                </c:pt>
                <c:pt idx="430">
                  <c:v>86</c:v>
                </c:pt>
                <c:pt idx="431">
                  <c:v>70</c:v>
                </c:pt>
                <c:pt idx="432">
                  <c:v>80</c:v>
                </c:pt>
                <c:pt idx="433">
                  <c:v>79</c:v>
                </c:pt>
                <c:pt idx="434">
                  <c:v>65</c:v>
                </c:pt>
                <c:pt idx="435">
                  <c:v>26</c:v>
                </c:pt>
                <c:pt idx="436">
                  <c:v>106</c:v>
                </c:pt>
                <c:pt idx="437">
                  <c:v>100</c:v>
                </c:pt>
                <c:pt idx="438">
                  <c:v>126</c:v>
                </c:pt>
                <c:pt idx="439">
                  <c:v>127</c:v>
                </c:pt>
                <c:pt idx="440">
                  <c:v>112</c:v>
                </c:pt>
                <c:pt idx="441">
                  <c:v>122</c:v>
                </c:pt>
                <c:pt idx="442">
                  <c:v>136</c:v>
                </c:pt>
                <c:pt idx="443">
                  <c:v>155</c:v>
                </c:pt>
                <c:pt idx="444">
                  <c:v>113</c:v>
                </c:pt>
                <c:pt idx="445">
                  <c:v>119</c:v>
                </c:pt>
                <c:pt idx="446">
                  <c:v>155</c:v>
                </c:pt>
                <c:pt idx="447">
                  <c:v>186</c:v>
                </c:pt>
                <c:pt idx="448">
                  <c:v>170</c:v>
                </c:pt>
                <c:pt idx="449">
                  <c:v>160</c:v>
                </c:pt>
                <c:pt idx="450">
                  <c:v>177</c:v>
                </c:pt>
                <c:pt idx="451">
                  <c:v>146</c:v>
                </c:pt>
                <c:pt idx="452">
                  <c:v>122</c:v>
                </c:pt>
                <c:pt idx="453">
                  <c:v>143</c:v>
                </c:pt>
                <c:pt idx="454">
                  <c:v>94</c:v>
                </c:pt>
                <c:pt idx="455">
                  <c:v>146</c:v>
                </c:pt>
                <c:pt idx="456">
                  <c:v>126</c:v>
                </c:pt>
                <c:pt idx="457">
                  <c:v>130</c:v>
                </c:pt>
                <c:pt idx="458">
                  <c:v>101</c:v>
                </c:pt>
                <c:pt idx="459">
                  <c:v>95</c:v>
                </c:pt>
                <c:pt idx="460">
                  <c:v>236</c:v>
                </c:pt>
                <c:pt idx="461">
                  <c:v>249</c:v>
                </c:pt>
                <c:pt idx="462">
                  <c:v>224</c:v>
                </c:pt>
                <c:pt idx="463">
                  <c:v>226</c:v>
                </c:pt>
                <c:pt idx="464">
                  <c:v>154</c:v>
                </c:pt>
                <c:pt idx="465">
                  <c:v>212</c:v>
                </c:pt>
                <c:pt idx="466">
                  <c:v>253</c:v>
                </c:pt>
                <c:pt idx="467">
                  <c:v>217</c:v>
                </c:pt>
                <c:pt idx="468">
                  <c:v>222</c:v>
                </c:pt>
                <c:pt idx="469">
                  <c:v>221</c:v>
                </c:pt>
                <c:pt idx="470">
                  <c:v>210</c:v>
                </c:pt>
                <c:pt idx="471">
                  <c:v>164</c:v>
                </c:pt>
                <c:pt idx="472">
                  <c:v>164</c:v>
                </c:pt>
                <c:pt idx="473">
                  <c:v>232</c:v>
                </c:pt>
                <c:pt idx="474">
                  <c:v>201</c:v>
                </c:pt>
                <c:pt idx="475">
                  <c:v>214</c:v>
                </c:pt>
                <c:pt idx="476">
                  <c:v>201</c:v>
                </c:pt>
                <c:pt idx="477">
                  <c:v>206</c:v>
                </c:pt>
                <c:pt idx="478">
                  <c:v>135</c:v>
                </c:pt>
                <c:pt idx="479">
                  <c:v>117</c:v>
                </c:pt>
                <c:pt idx="480">
                  <c:v>168</c:v>
                </c:pt>
                <c:pt idx="481">
                  <c:v>180</c:v>
                </c:pt>
                <c:pt idx="482">
                  <c:v>117</c:v>
                </c:pt>
                <c:pt idx="483">
                  <c:v>247</c:v>
                </c:pt>
                <c:pt idx="484">
                  <c:v>194</c:v>
                </c:pt>
                <c:pt idx="485">
                  <c:v>145</c:v>
                </c:pt>
                <c:pt idx="486">
                  <c:v>90</c:v>
                </c:pt>
                <c:pt idx="487">
                  <c:v>129</c:v>
                </c:pt>
                <c:pt idx="488">
                  <c:v>110</c:v>
                </c:pt>
                <c:pt idx="489">
                  <c:v>114</c:v>
                </c:pt>
                <c:pt idx="490">
                  <c:v>100</c:v>
                </c:pt>
                <c:pt idx="491">
                  <c:v>108</c:v>
                </c:pt>
                <c:pt idx="492">
                  <c:v>104</c:v>
                </c:pt>
                <c:pt idx="493">
                  <c:v>94</c:v>
                </c:pt>
                <c:pt idx="494">
                  <c:v>130</c:v>
                </c:pt>
                <c:pt idx="495">
                  <c:v>111</c:v>
                </c:pt>
                <c:pt idx="496">
                  <c:v>119</c:v>
                </c:pt>
                <c:pt idx="497">
                  <c:v>115</c:v>
                </c:pt>
                <c:pt idx="498">
                  <c:v>87</c:v>
                </c:pt>
                <c:pt idx="499">
                  <c:v>69</c:v>
                </c:pt>
                <c:pt idx="500">
                  <c:v>61</c:v>
                </c:pt>
                <c:pt idx="501">
                  <c:v>138</c:v>
                </c:pt>
                <c:pt idx="502">
                  <c:v>142</c:v>
                </c:pt>
                <c:pt idx="503">
                  <c:v>120</c:v>
                </c:pt>
                <c:pt idx="504">
                  <c:v>104</c:v>
                </c:pt>
                <c:pt idx="505">
                  <c:v>94</c:v>
                </c:pt>
                <c:pt idx="506">
                  <c:v>87</c:v>
                </c:pt>
                <c:pt idx="507">
                  <c:v>62</c:v>
                </c:pt>
                <c:pt idx="508">
                  <c:v>102</c:v>
                </c:pt>
                <c:pt idx="509">
                  <c:v>118</c:v>
                </c:pt>
                <c:pt idx="510">
                  <c:v>81</c:v>
                </c:pt>
                <c:pt idx="511">
                  <c:v>63</c:v>
                </c:pt>
                <c:pt idx="512">
                  <c:v>97</c:v>
                </c:pt>
                <c:pt idx="513">
                  <c:v>77</c:v>
                </c:pt>
                <c:pt idx="514">
                  <c:v>70</c:v>
                </c:pt>
                <c:pt idx="515">
                  <c:v>144</c:v>
                </c:pt>
                <c:pt idx="516">
                  <c:v>169</c:v>
                </c:pt>
                <c:pt idx="517">
                  <c:v>112</c:v>
                </c:pt>
                <c:pt idx="518">
                  <c:v>164</c:v>
                </c:pt>
                <c:pt idx="519">
                  <c:v>152</c:v>
                </c:pt>
                <c:pt idx="520">
                  <c:v>83</c:v>
                </c:pt>
                <c:pt idx="521">
                  <c:v>87</c:v>
                </c:pt>
                <c:pt idx="522">
                  <c:v>115</c:v>
                </c:pt>
                <c:pt idx="523">
                  <c:v>160</c:v>
                </c:pt>
                <c:pt idx="524">
                  <c:v>165</c:v>
                </c:pt>
                <c:pt idx="525">
                  <c:v>118</c:v>
                </c:pt>
                <c:pt idx="526">
                  <c:v>118</c:v>
                </c:pt>
                <c:pt idx="527">
                  <c:v>68</c:v>
                </c:pt>
                <c:pt idx="528">
                  <c:v>62</c:v>
                </c:pt>
                <c:pt idx="529">
                  <c:v>120</c:v>
                </c:pt>
                <c:pt idx="530">
                  <c:v>150</c:v>
                </c:pt>
                <c:pt idx="531">
                  <c:v>121</c:v>
                </c:pt>
                <c:pt idx="532">
                  <c:v>117</c:v>
                </c:pt>
                <c:pt idx="533">
                  <c:v>94</c:v>
                </c:pt>
                <c:pt idx="534">
                  <c:v>93</c:v>
                </c:pt>
                <c:pt idx="535">
                  <c:v>76</c:v>
                </c:pt>
                <c:pt idx="536">
                  <c:v>101</c:v>
                </c:pt>
                <c:pt idx="537">
                  <c:v>122</c:v>
                </c:pt>
                <c:pt idx="538">
                  <c:v>111</c:v>
                </c:pt>
                <c:pt idx="539">
                  <c:v>127</c:v>
                </c:pt>
                <c:pt idx="540">
                  <c:v>95</c:v>
                </c:pt>
                <c:pt idx="541">
                  <c:v>37</c:v>
                </c:pt>
                <c:pt idx="542">
                  <c:v>50</c:v>
                </c:pt>
                <c:pt idx="543">
                  <c:v>76</c:v>
                </c:pt>
                <c:pt idx="544">
                  <c:v>65</c:v>
                </c:pt>
                <c:pt idx="545">
                  <c:v>63</c:v>
                </c:pt>
                <c:pt idx="546">
                  <c:v>76</c:v>
                </c:pt>
                <c:pt idx="547">
                  <c:v>57</c:v>
                </c:pt>
                <c:pt idx="548">
                  <c:v>22</c:v>
                </c:pt>
                <c:pt idx="549">
                  <c:v>29</c:v>
                </c:pt>
                <c:pt idx="550">
                  <c:v>56</c:v>
                </c:pt>
                <c:pt idx="551">
                  <c:v>36</c:v>
                </c:pt>
                <c:pt idx="552">
                  <c:v>35</c:v>
                </c:pt>
                <c:pt idx="553">
                  <c:v>45</c:v>
                </c:pt>
                <c:pt idx="554">
                  <c:v>31</c:v>
                </c:pt>
                <c:pt idx="555">
                  <c:v>17</c:v>
                </c:pt>
                <c:pt idx="556">
                  <c:v>15</c:v>
                </c:pt>
                <c:pt idx="557">
                  <c:v>24</c:v>
                </c:pt>
                <c:pt idx="558">
                  <c:v>39</c:v>
                </c:pt>
                <c:pt idx="559">
                  <c:v>28</c:v>
                </c:pt>
                <c:pt idx="560">
                  <c:v>30</c:v>
                </c:pt>
                <c:pt idx="561">
                  <c:v>36</c:v>
                </c:pt>
                <c:pt idx="562">
                  <c:v>21</c:v>
                </c:pt>
                <c:pt idx="563">
                  <c:v>17</c:v>
                </c:pt>
                <c:pt idx="564">
                  <c:v>47</c:v>
                </c:pt>
                <c:pt idx="565">
                  <c:v>50</c:v>
                </c:pt>
                <c:pt idx="566">
                  <c:v>35</c:v>
                </c:pt>
                <c:pt idx="567">
                  <c:v>38</c:v>
                </c:pt>
                <c:pt idx="568">
                  <c:v>39</c:v>
                </c:pt>
                <c:pt idx="569">
                  <c:v>23</c:v>
                </c:pt>
                <c:pt idx="570">
                  <c:v>27</c:v>
                </c:pt>
                <c:pt idx="571">
                  <c:v>34</c:v>
                </c:pt>
                <c:pt idx="572">
                  <c:v>25</c:v>
                </c:pt>
                <c:pt idx="573">
                  <c:v>36</c:v>
                </c:pt>
                <c:pt idx="574">
                  <c:v>24</c:v>
                </c:pt>
                <c:pt idx="575">
                  <c:v>21</c:v>
                </c:pt>
                <c:pt idx="576">
                  <c:v>14</c:v>
                </c:pt>
                <c:pt idx="577">
                  <c:v>13</c:v>
                </c:pt>
                <c:pt idx="578">
                  <c:v>20</c:v>
                </c:pt>
                <c:pt idx="579">
                  <c:v>13</c:v>
                </c:pt>
                <c:pt idx="580">
                  <c:v>27</c:v>
                </c:pt>
                <c:pt idx="581">
                  <c:v>14</c:v>
                </c:pt>
                <c:pt idx="582">
                  <c:v>18</c:v>
                </c:pt>
                <c:pt idx="583">
                  <c:v>12</c:v>
                </c:pt>
                <c:pt idx="584">
                  <c:v>13</c:v>
                </c:pt>
                <c:pt idx="585">
                  <c:v>29</c:v>
                </c:pt>
                <c:pt idx="586">
                  <c:v>34</c:v>
                </c:pt>
                <c:pt idx="587">
                  <c:v>22</c:v>
                </c:pt>
                <c:pt idx="588">
                  <c:v>18</c:v>
                </c:pt>
                <c:pt idx="589">
                  <c:v>18</c:v>
                </c:pt>
                <c:pt idx="590">
                  <c:v>12</c:v>
                </c:pt>
                <c:pt idx="591">
                  <c:v>17</c:v>
                </c:pt>
                <c:pt idx="592">
                  <c:v>22</c:v>
                </c:pt>
                <c:pt idx="593">
                  <c:v>21</c:v>
                </c:pt>
                <c:pt idx="594">
                  <c:v>23</c:v>
                </c:pt>
                <c:pt idx="595">
                  <c:v>26</c:v>
                </c:pt>
                <c:pt idx="596">
                  <c:v>13</c:v>
                </c:pt>
                <c:pt idx="597">
                  <c:v>10</c:v>
                </c:pt>
                <c:pt idx="598">
                  <c:v>7</c:v>
                </c:pt>
                <c:pt idx="599">
                  <c:v>17</c:v>
                </c:pt>
                <c:pt idx="600">
                  <c:v>17</c:v>
                </c:pt>
                <c:pt idx="601">
                  <c:v>22</c:v>
                </c:pt>
                <c:pt idx="602">
                  <c:v>17</c:v>
                </c:pt>
                <c:pt idx="603">
                  <c:v>10</c:v>
                </c:pt>
                <c:pt idx="604">
                  <c:v>6</c:v>
                </c:pt>
                <c:pt idx="605">
                  <c:v>8</c:v>
                </c:pt>
                <c:pt idx="606">
                  <c:v>20</c:v>
                </c:pt>
                <c:pt idx="607">
                  <c:v>5</c:v>
                </c:pt>
                <c:pt idx="608">
                  <c:v>18</c:v>
                </c:pt>
                <c:pt idx="609">
                  <c:v>28</c:v>
                </c:pt>
                <c:pt idx="610">
                  <c:v>6</c:v>
                </c:pt>
                <c:pt idx="611">
                  <c:v>10</c:v>
                </c:pt>
                <c:pt idx="612">
                  <c:v>11</c:v>
                </c:pt>
                <c:pt idx="613">
                  <c:v>30</c:v>
                </c:pt>
                <c:pt idx="614">
                  <c:v>22</c:v>
                </c:pt>
                <c:pt idx="615">
                  <c:v>23</c:v>
                </c:pt>
                <c:pt idx="616">
                  <c:v>31</c:v>
                </c:pt>
                <c:pt idx="617">
                  <c:v>16</c:v>
                </c:pt>
                <c:pt idx="618">
                  <c:v>10</c:v>
                </c:pt>
                <c:pt idx="619">
                  <c:v>16</c:v>
                </c:pt>
                <c:pt idx="620">
                  <c:v>21</c:v>
                </c:pt>
                <c:pt idx="621">
                  <c:v>19</c:v>
                </c:pt>
                <c:pt idx="622">
                  <c:v>24</c:v>
                </c:pt>
                <c:pt idx="623">
                  <c:v>23</c:v>
                </c:pt>
                <c:pt idx="624">
                  <c:v>17</c:v>
                </c:pt>
                <c:pt idx="625">
                  <c:v>10</c:v>
                </c:pt>
                <c:pt idx="626">
                  <c:v>14</c:v>
                </c:pt>
                <c:pt idx="627">
                  <c:v>25</c:v>
                </c:pt>
                <c:pt idx="628">
                  <c:v>23</c:v>
                </c:pt>
                <c:pt idx="629">
                  <c:v>23</c:v>
                </c:pt>
                <c:pt idx="630">
                  <c:v>20</c:v>
                </c:pt>
                <c:pt idx="631">
                  <c:v>10</c:v>
                </c:pt>
                <c:pt idx="632">
                  <c:v>8</c:v>
                </c:pt>
                <c:pt idx="633">
                  <c:v>12</c:v>
                </c:pt>
                <c:pt idx="634">
                  <c:v>22</c:v>
                </c:pt>
                <c:pt idx="635">
                  <c:v>16</c:v>
                </c:pt>
                <c:pt idx="636">
                  <c:v>12</c:v>
                </c:pt>
                <c:pt idx="637">
                  <c:v>16</c:v>
                </c:pt>
                <c:pt idx="638">
                  <c:v>24</c:v>
                </c:pt>
                <c:pt idx="639">
                  <c:v>12</c:v>
                </c:pt>
                <c:pt idx="640">
                  <c:v>16</c:v>
                </c:pt>
                <c:pt idx="641">
                  <c:v>21</c:v>
                </c:pt>
                <c:pt idx="642">
                  <c:v>30</c:v>
                </c:pt>
                <c:pt idx="643">
                  <c:v>17</c:v>
                </c:pt>
                <c:pt idx="644">
                  <c:v>14</c:v>
                </c:pt>
                <c:pt idx="645">
                  <c:v>14</c:v>
                </c:pt>
                <c:pt idx="646">
                  <c:v>8</c:v>
                </c:pt>
                <c:pt idx="647">
                  <c:v>3</c:v>
                </c:pt>
                <c:pt idx="648">
                  <c:v>11</c:v>
                </c:pt>
                <c:pt idx="649">
                  <c:v>11</c:v>
                </c:pt>
                <c:pt idx="650">
                  <c:v>6</c:v>
                </c:pt>
                <c:pt idx="651">
                  <c:v>12</c:v>
                </c:pt>
                <c:pt idx="652">
                  <c:v>4</c:v>
                </c:pt>
                <c:pt idx="653">
                  <c:v>7</c:v>
                </c:pt>
                <c:pt idx="654">
                  <c:v>4</c:v>
                </c:pt>
                <c:pt idx="655">
                  <c:v>13</c:v>
                </c:pt>
                <c:pt idx="656">
                  <c:v>12</c:v>
                </c:pt>
                <c:pt idx="657">
                  <c:v>12</c:v>
                </c:pt>
                <c:pt idx="658">
                  <c:v>17</c:v>
                </c:pt>
                <c:pt idx="659">
                  <c:v>4</c:v>
                </c:pt>
                <c:pt idx="660">
                  <c:v>3</c:v>
                </c:pt>
                <c:pt idx="661">
                  <c:v>1</c:v>
                </c:pt>
                <c:pt idx="662">
                  <c:v>8</c:v>
                </c:pt>
                <c:pt idx="663">
                  <c:v>5</c:v>
                </c:pt>
                <c:pt idx="664">
                  <c:v>5</c:v>
                </c:pt>
              </c:numCache>
            </c:numRef>
          </c:val>
          <c:smooth val="0"/>
          <c:extLst>
            <c:ext xmlns:c16="http://schemas.microsoft.com/office/drawing/2014/chart" uri="{C3380CC4-5D6E-409C-BE32-E72D297353CC}">
              <c16:uniqueId val="{00000004-B18B-594B-A50C-069D5C10F95A}"/>
            </c:ext>
          </c:extLst>
        </c:ser>
        <c:dLbls>
          <c:showLegendKey val="0"/>
          <c:showVal val="0"/>
          <c:showCatName val="0"/>
          <c:showSerName val="0"/>
          <c:showPercent val="0"/>
          <c:showBubbleSize val="0"/>
        </c:dLbls>
        <c:smooth val="0"/>
        <c:axId val="2038472080"/>
        <c:axId val="2038461264"/>
      </c:lineChart>
      <c:catAx>
        <c:axId val="2038472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38461264"/>
        <c:crosses val="autoZero"/>
        <c:auto val="1"/>
        <c:lblAlgn val="ctr"/>
        <c:lblOffset val="100"/>
        <c:noMultiLvlLbl val="0"/>
      </c:catAx>
      <c:valAx>
        <c:axId val="20384612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38472080"/>
        <c:crosses val="autoZero"/>
        <c:crossBetween val="between"/>
      </c:valAx>
      <c:spPr>
        <a:noFill/>
        <a:ln>
          <a:noFill/>
        </a:ln>
        <a:effectLst/>
      </c:spPr>
    </c:plotArea>
    <c:legend>
      <c:legendPos val="b"/>
      <c:layout>
        <c:manualLayout>
          <c:xMode val="edge"/>
          <c:yMode val="edge"/>
          <c:x val="0.29923303746090774"/>
          <c:y val="0.92772897143931876"/>
          <c:w val="0.38749133678638226"/>
          <c:h val="7.2271028560681225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910E6D-934E-44BA-9A03-36924E44A7EC}" type="doc">
      <dgm:prSet loTypeId="urn:microsoft.com/office/officeart/2005/8/layout/venn1" loCatId="relationship" qsTypeId="urn:microsoft.com/office/officeart/2005/8/quickstyle/simple1" qsCatId="simple" csTypeId="urn:microsoft.com/office/officeart/2005/8/colors/colorful5" csCatId="colorful" phldr="1"/>
      <dgm:spPr/>
      <dgm:t>
        <a:bodyPr/>
        <a:lstStyle/>
        <a:p>
          <a:endParaRPr lang="it-IT"/>
        </a:p>
      </dgm:t>
    </dgm:pt>
    <dgm:pt modelId="{E1E740D8-E659-47D8-9017-7667D40F7DC0}">
      <dgm:prSet phldrT="[Testo]"/>
      <dgm:spPr/>
      <dgm:t>
        <a:bodyPr/>
        <a:lstStyle/>
        <a:p>
          <a:r>
            <a:rPr lang="it-IT" dirty="0"/>
            <a:t>AIFA</a:t>
          </a:r>
        </a:p>
      </dgm:t>
    </dgm:pt>
    <dgm:pt modelId="{DFF7F266-F38D-4D24-9B33-67B0EAAADAF3}" type="parTrans" cxnId="{041F6D3C-DD39-495E-AB7C-AB463A62373F}">
      <dgm:prSet/>
      <dgm:spPr/>
      <dgm:t>
        <a:bodyPr/>
        <a:lstStyle/>
        <a:p>
          <a:endParaRPr lang="it-IT"/>
        </a:p>
      </dgm:t>
    </dgm:pt>
    <dgm:pt modelId="{4ECFBE79-8ADF-4847-BC0C-B535A20FCE24}" type="sibTrans" cxnId="{041F6D3C-DD39-495E-AB7C-AB463A62373F}">
      <dgm:prSet/>
      <dgm:spPr/>
      <dgm:t>
        <a:bodyPr/>
        <a:lstStyle/>
        <a:p>
          <a:endParaRPr lang="it-IT"/>
        </a:p>
      </dgm:t>
    </dgm:pt>
    <dgm:pt modelId="{0F8BF27A-7729-4365-93B2-EAA3CE5F825C}">
      <dgm:prSet phldrT="[Testo]" custT="1"/>
      <dgm:spPr/>
      <dgm:t>
        <a:bodyPr/>
        <a:lstStyle/>
        <a:p>
          <a:r>
            <a:rPr lang="it-IT" sz="2000" dirty="0"/>
            <a:t>National </a:t>
          </a:r>
          <a:r>
            <a:rPr lang="it-IT" sz="2000" dirty="0" err="1"/>
            <a:t>Council</a:t>
          </a:r>
          <a:r>
            <a:rPr lang="it-IT" sz="2000" dirty="0"/>
            <a:t> of </a:t>
          </a:r>
          <a:r>
            <a:rPr lang="it-IT" sz="2000" dirty="0" err="1"/>
            <a:t>Health</a:t>
          </a:r>
          <a:endParaRPr lang="it-IT" sz="2000" dirty="0"/>
        </a:p>
      </dgm:t>
    </dgm:pt>
    <dgm:pt modelId="{7DF51525-24ED-4244-9E75-88C17B2D86CD}" type="parTrans" cxnId="{C560056F-E63F-4D27-A46E-D21472BBCBE4}">
      <dgm:prSet/>
      <dgm:spPr/>
      <dgm:t>
        <a:bodyPr/>
        <a:lstStyle/>
        <a:p>
          <a:endParaRPr lang="it-IT"/>
        </a:p>
      </dgm:t>
    </dgm:pt>
    <dgm:pt modelId="{6BF19CEE-A3DB-4489-933E-BA6BE6521A6C}" type="sibTrans" cxnId="{C560056F-E63F-4D27-A46E-D21472BBCBE4}">
      <dgm:prSet/>
      <dgm:spPr/>
      <dgm:t>
        <a:bodyPr/>
        <a:lstStyle/>
        <a:p>
          <a:endParaRPr lang="it-IT"/>
        </a:p>
      </dgm:t>
    </dgm:pt>
    <dgm:pt modelId="{AD51B850-723C-47E5-BF96-B7F2BE3736C7}">
      <dgm:prSet phldrT="[Testo]"/>
      <dgm:spPr/>
      <dgm:t>
        <a:bodyPr/>
        <a:lstStyle/>
        <a:p>
          <a:r>
            <a:rPr lang="it-IT" b="1" dirty="0"/>
            <a:t>Technical Scientific Committee </a:t>
          </a:r>
        </a:p>
        <a:p>
          <a:r>
            <a:rPr lang="it-IT" dirty="0" err="1"/>
            <a:t>Civil</a:t>
          </a:r>
          <a:r>
            <a:rPr lang="it-IT" dirty="0"/>
            <a:t> </a:t>
          </a:r>
          <a:r>
            <a:rPr lang="it-IT" dirty="0" err="1"/>
            <a:t>Protection</a:t>
          </a:r>
          <a:endParaRPr lang="it-IT" dirty="0"/>
        </a:p>
      </dgm:t>
    </dgm:pt>
    <dgm:pt modelId="{D0E5CCB6-09FD-45AA-A715-B4D36BD3AF66}" type="parTrans" cxnId="{94097C91-F3AD-48A5-9A2A-421982D6F764}">
      <dgm:prSet/>
      <dgm:spPr/>
      <dgm:t>
        <a:bodyPr/>
        <a:lstStyle/>
        <a:p>
          <a:endParaRPr lang="it-IT"/>
        </a:p>
      </dgm:t>
    </dgm:pt>
    <dgm:pt modelId="{38D98660-80DD-4796-A3F6-0451EF83FD92}" type="sibTrans" cxnId="{94097C91-F3AD-48A5-9A2A-421982D6F764}">
      <dgm:prSet/>
      <dgm:spPr/>
      <dgm:t>
        <a:bodyPr/>
        <a:lstStyle/>
        <a:p>
          <a:endParaRPr lang="it-IT"/>
        </a:p>
      </dgm:t>
    </dgm:pt>
    <dgm:pt modelId="{4284267C-F884-41AC-82AE-5701CCCB01D3}">
      <dgm:prSet phldrT="[Testo]" custT="1"/>
      <dgm:spPr/>
      <dgm:t>
        <a:bodyPr/>
        <a:lstStyle/>
        <a:p>
          <a:r>
            <a:rPr lang="it-IT" sz="5400" dirty="0">
              <a:solidFill>
                <a:srgbClr val="C00000"/>
              </a:solidFill>
            </a:rPr>
            <a:t>ISS</a:t>
          </a:r>
        </a:p>
      </dgm:t>
    </dgm:pt>
    <dgm:pt modelId="{11D3A042-CC67-40C7-9F3C-4B16EECE1947}" type="parTrans" cxnId="{CCA89D58-AD98-4150-9B17-B69225DB66FA}">
      <dgm:prSet/>
      <dgm:spPr/>
      <dgm:t>
        <a:bodyPr/>
        <a:lstStyle/>
        <a:p>
          <a:endParaRPr lang="it-IT"/>
        </a:p>
      </dgm:t>
    </dgm:pt>
    <dgm:pt modelId="{54898B5D-7E41-47F7-9447-595DCE0A8D93}" type="sibTrans" cxnId="{CCA89D58-AD98-4150-9B17-B69225DB66FA}">
      <dgm:prSet/>
      <dgm:spPr/>
      <dgm:t>
        <a:bodyPr/>
        <a:lstStyle/>
        <a:p>
          <a:endParaRPr lang="it-IT"/>
        </a:p>
      </dgm:t>
    </dgm:pt>
    <dgm:pt modelId="{8F3E2874-D8EE-4FAF-87C7-6C594131CDD8}">
      <dgm:prSet phldrT="[Testo]"/>
      <dgm:spPr/>
      <dgm:t>
        <a:bodyPr/>
        <a:lstStyle/>
        <a:p>
          <a:r>
            <a:rPr lang="it-IT" dirty="0"/>
            <a:t>INAIL</a:t>
          </a:r>
        </a:p>
      </dgm:t>
    </dgm:pt>
    <dgm:pt modelId="{B3BB1803-AE3E-47B1-B263-283549184940}" type="parTrans" cxnId="{C89FD20E-4DC7-40A8-9B44-4A1315C872B3}">
      <dgm:prSet/>
      <dgm:spPr/>
      <dgm:t>
        <a:bodyPr/>
        <a:lstStyle/>
        <a:p>
          <a:endParaRPr lang="it-IT"/>
        </a:p>
      </dgm:t>
    </dgm:pt>
    <dgm:pt modelId="{5CF6E96B-FB4E-423C-899E-9FABA1E1EAE8}" type="sibTrans" cxnId="{C89FD20E-4DC7-40A8-9B44-4A1315C872B3}">
      <dgm:prSet/>
      <dgm:spPr/>
      <dgm:t>
        <a:bodyPr/>
        <a:lstStyle/>
        <a:p>
          <a:endParaRPr lang="it-IT"/>
        </a:p>
      </dgm:t>
    </dgm:pt>
    <dgm:pt modelId="{F23DB597-645F-4C5D-9A60-3F1DA46AA456}">
      <dgm:prSet phldrT="[Testo]"/>
      <dgm:spPr/>
      <dgm:t>
        <a:bodyPr/>
        <a:lstStyle/>
        <a:p>
          <a:r>
            <a:rPr lang="it-IT" dirty="0" err="1"/>
            <a:t>Ministry</a:t>
          </a:r>
          <a:r>
            <a:rPr lang="it-IT" dirty="0"/>
            <a:t> of </a:t>
          </a:r>
          <a:r>
            <a:rPr lang="it-IT" dirty="0" err="1"/>
            <a:t>Health</a:t>
          </a:r>
          <a:r>
            <a:rPr lang="it-IT" dirty="0"/>
            <a:t> &amp; «Control Room»</a:t>
          </a:r>
        </a:p>
      </dgm:t>
    </dgm:pt>
    <dgm:pt modelId="{520BF133-93A6-4AA4-8D7E-67585004939E}" type="parTrans" cxnId="{E253573C-5DD0-4FAE-89F0-E07B4CE02BF5}">
      <dgm:prSet/>
      <dgm:spPr/>
      <dgm:t>
        <a:bodyPr/>
        <a:lstStyle/>
        <a:p>
          <a:endParaRPr lang="it-IT"/>
        </a:p>
      </dgm:t>
    </dgm:pt>
    <dgm:pt modelId="{55D022C1-676A-485C-B488-6E590BDF27BF}" type="sibTrans" cxnId="{E253573C-5DD0-4FAE-89F0-E07B4CE02BF5}">
      <dgm:prSet/>
      <dgm:spPr/>
      <dgm:t>
        <a:bodyPr/>
        <a:lstStyle/>
        <a:p>
          <a:endParaRPr lang="it-IT"/>
        </a:p>
      </dgm:t>
    </dgm:pt>
    <dgm:pt modelId="{44DB59F8-E184-4C29-A4BE-6D2F44C58C30}">
      <dgm:prSet phldrT="[Testo]"/>
      <dgm:spPr/>
      <dgm:t>
        <a:bodyPr/>
        <a:lstStyle/>
        <a:p>
          <a:r>
            <a:rPr lang="it-IT" dirty="0"/>
            <a:t>State-</a:t>
          </a:r>
          <a:r>
            <a:rPr lang="it-IT" dirty="0" err="1"/>
            <a:t>Regions</a:t>
          </a:r>
          <a:r>
            <a:rPr lang="it-IT" dirty="0"/>
            <a:t> Conference</a:t>
          </a:r>
        </a:p>
      </dgm:t>
    </dgm:pt>
    <dgm:pt modelId="{D5135EE4-4131-4A50-B31F-2888F67D1977}" type="parTrans" cxnId="{10AE7617-9842-4A2B-BC71-F76188C63DF7}">
      <dgm:prSet/>
      <dgm:spPr/>
      <dgm:t>
        <a:bodyPr/>
        <a:lstStyle/>
        <a:p>
          <a:endParaRPr lang="it-IT"/>
        </a:p>
      </dgm:t>
    </dgm:pt>
    <dgm:pt modelId="{7B6E4762-62DA-4CE3-B333-78E5C98939E3}" type="sibTrans" cxnId="{10AE7617-9842-4A2B-BC71-F76188C63DF7}">
      <dgm:prSet/>
      <dgm:spPr/>
      <dgm:t>
        <a:bodyPr/>
        <a:lstStyle/>
        <a:p>
          <a:endParaRPr lang="it-IT"/>
        </a:p>
      </dgm:t>
    </dgm:pt>
    <dgm:pt modelId="{501F3262-7393-4023-8009-33CE346D737D}">
      <dgm:prSet phldrT="[Testo]"/>
      <dgm:spPr/>
      <dgm:t>
        <a:bodyPr/>
        <a:lstStyle/>
        <a:p>
          <a:endParaRPr lang="it-IT"/>
        </a:p>
      </dgm:t>
    </dgm:pt>
    <dgm:pt modelId="{8A553F1F-8BA3-40D1-848E-465342B2453A}" type="parTrans" cxnId="{C7449088-8444-47A4-94C1-4B6C35A3E226}">
      <dgm:prSet/>
      <dgm:spPr/>
      <dgm:t>
        <a:bodyPr/>
        <a:lstStyle/>
        <a:p>
          <a:endParaRPr lang="it-IT"/>
        </a:p>
      </dgm:t>
    </dgm:pt>
    <dgm:pt modelId="{18522D79-4C27-4B4B-9436-718328F1EECF}" type="sibTrans" cxnId="{C7449088-8444-47A4-94C1-4B6C35A3E226}">
      <dgm:prSet/>
      <dgm:spPr/>
      <dgm:t>
        <a:bodyPr/>
        <a:lstStyle/>
        <a:p>
          <a:endParaRPr lang="it-IT"/>
        </a:p>
      </dgm:t>
    </dgm:pt>
    <dgm:pt modelId="{29F14008-894A-4A13-A93D-98F1EA6E7928}" type="pres">
      <dgm:prSet presAssocID="{5B910E6D-934E-44BA-9A03-36924E44A7EC}" presName="compositeShape" presStyleCnt="0">
        <dgm:presLayoutVars>
          <dgm:chMax val="7"/>
          <dgm:dir/>
          <dgm:resizeHandles val="exact"/>
        </dgm:presLayoutVars>
      </dgm:prSet>
      <dgm:spPr/>
    </dgm:pt>
    <dgm:pt modelId="{98D7285D-78E3-408E-962F-37A828B7CADA}" type="pres">
      <dgm:prSet presAssocID="{E1E740D8-E659-47D8-9017-7667D40F7DC0}" presName="circ1" presStyleLbl="vennNode1" presStyleIdx="0" presStyleCnt="7"/>
      <dgm:spPr/>
    </dgm:pt>
    <dgm:pt modelId="{5EE5F422-97ED-4E99-A35C-0C0C3EE351DA}" type="pres">
      <dgm:prSet presAssocID="{E1E740D8-E659-47D8-9017-7667D40F7DC0}" presName="circ1Tx" presStyleLbl="revTx" presStyleIdx="0" presStyleCnt="0">
        <dgm:presLayoutVars>
          <dgm:chMax val="0"/>
          <dgm:chPref val="0"/>
          <dgm:bulletEnabled val="1"/>
        </dgm:presLayoutVars>
      </dgm:prSet>
      <dgm:spPr/>
    </dgm:pt>
    <dgm:pt modelId="{E998FFA5-9534-466E-B4CF-5C8C7299779E}" type="pres">
      <dgm:prSet presAssocID="{0F8BF27A-7729-4365-93B2-EAA3CE5F825C}" presName="circ2" presStyleLbl="vennNode1" presStyleIdx="1" presStyleCnt="7"/>
      <dgm:spPr/>
    </dgm:pt>
    <dgm:pt modelId="{C160FC83-DA3C-4754-AA4E-7F6E65E5DA9B}" type="pres">
      <dgm:prSet presAssocID="{0F8BF27A-7729-4365-93B2-EAA3CE5F825C}" presName="circ2Tx" presStyleLbl="revTx" presStyleIdx="0" presStyleCnt="0">
        <dgm:presLayoutVars>
          <dgm:chMax val="0"/>
          <dgm:chPref val="0"/>
          <dgm:bulletEnabled val="1"/>
        </dgm:presLayoutVars>
      </dgm:prSet>
      <dgm:spPr/>
    </dgm:pt>
    <dgm:pt modelId="{310EE02A-B3FA-4239-84BC-2C2F046829BA}" type="pres">
      <dgm:prSet presAssocID="{AD51B850-723C-47E5-BF96-B7F2BE3736C7}" presName="circ3" presStyleLbl="vennNode1" presStyleIdx="2" presStyleCnt="7"/>
      <dgm:spPr/>
    </dgm:pt>
    <dgm:pt modelId="{83F93050-A4AC-4FF7-9CB7-1D0BD5BE9B44}" type="pres">
      <dgm:prSet presAssocID="{AD51B850-723C-47E5-BF96-B7F2BE3736C7}" presName="circ3Tx" presStyleLbl="revTx" presStyleIdx="0" presStyleCnt="0">
        <dgm:presLayoutVars>
          <dgm:chMax val="0"/>
          <dgm:chPref val="0"/>
          <dgm:bulletEnabled val="1"/>
        </dgm:presLayoutVars>
      </dgm:prSet>
      <dgm:spPr/>
    </dgm:pt>
    <dgm:pt modelId="{3AC85189-0CFE-48A2-9D04-067264D10BEB}" type="pres">
      <dgm:prSet presAssocID="{4284267C-F884-41AC-82AE-5701CCCB01D3}" presName="circ4" presStyleLbl="vennNode1" presStyleIdx="3" presStyleCnt="7" custLinFactNeighborX="461" custLinFactNeighborY="-461"/>
      <dgm:spPr/>
    </dgm:pt>
    <dgm:pt modelId="{D9A62FC7-3C3C-48BB-BDC2-722A915667DF}" type="pres">
      <dgm:prSet presAssocID="{4284267C-F884-41AC-82AE-5701CCCB01D3}" presName="circ4Tx" presStyleLbl="revTx" presStyleIdx="0" presStyleCnt="0">
        <dgm:presLayoutVars>
          <dgm:chMax val="0"/>
          <dgm:chPref val="0"/>
          <dgm:bulletEnabled val="1"/>
        </dgm:presLayoutVars>
      </dgm:prSet>
      <dgm:spPr/>
    </dgm:pt>
    <dgm:pt modelId="{B4B9E468-2FAF-4095-84B9-80B6525C4BF5}" type="pres">
      <dgm:prSet presAssocID="{8F3E2874-D8EE-4FAF-87C7-6C594131CDD8}" presName="circ5" presStyleLbl="vennNode1" presStyleIdx="4" presStyleCnt="7"/>
      <dgm:spPr/>
    </dgm:pt>
    <dgm:pt modelId="{2E104AF3-5EF2-42F3-8443-00A3A14AE1F5}" type="pres">
      <dgm:prSet presAssocID="{8F3E2874-D8EE-4FAF-87C7-6C594131CDD8}" presName="circ5Tx" presStyleLbl="revTx" presStyleIdx="0" presStyleCnt="0">
        <dgm:presLayoutVars>
          <dgm:chMax val="0"/>
          <dgm:chPref val="0"/>
          <dgm:bulletEnabled val="1"/>
        </dgm:presLayoutVars>
      </dgm:prSet>
      <dgm:spPr/>
    </dgm:pt>
    <dgm:pt modelId="{9D551F05-EADD-4FFD-9F33-F9D8CD33B804}" type="pres">
      <dgm:prSet presAssocID="{F23DB597-645F-4C5D-9A60-3F1DA46AA456}" presName="circ6" presStyleLbl="vennNode1" presStyleIdx="5" presStyleCnt="7"/>
      <dgm:spPr/>
    </dgm:pt>
    <dgm:pt modelId="{D2D39AB3-00D9-4A64-9548-806205EB795D}" type="pres">
      <dgm:prSet presAssocID="{F23DB597-645F-4C5D-9A60-3F1DA46AA456}" presName="circ6Tx" presStyleLbl="revTx" presStyleIdx="0" presStyleCnt="0">
        <dgm:presLayoutVars>
          <dgm:chMax val="0"/>
          <dgm:chPref val="0"/>
          <dgm:bulletEnabled val="1"/>
        </dgm:presLayoutVars>
      </dgm:prSet>
      <dgm:spPr/>
    </dgm:pt>
    <dgm:pt modelId="{D31EB149-112F-4A0E-87D3-0F804E1126CB}" type="pres">
      <dgm:prSet presAssocID="{44DB59F8-E184-4C29-A4BE-6D2F44C58C30}" presName="circ7" presStyleLbl="vennNode1" presStyleIdx="6" presStyleCnt="7"/>
      <dgm:spPr/>
    </dgm:pt>
    <dgm:pt modelId="{F7D7A042-67C7-4B11-845A-497808C33493}" type="pres">
      <dgm:prSet presAssocID="{44DB59F8-E184-4C29-A4BE-6D2F44C58C30}" presName="circ7Tx" presStyleLbl="revTx" presStyleIdx="0" presStyleCnt="0">
        <dgm:presLayoutVars>
          <dgm:chMax val="0"/>
          <dgm:chPref val="0"/>
          <dgm:bulletEnabled val="1"/>
        </dgm:presLayoutVars>
      </dgm:prSet>
      <dgm:spPr/>
    </dgm:pt>
  </dgm:ptLst>
  <dgm:cxnLst>
    <dgm:cxn modelId="{C89FD20E-4DC7-40A8-9B44-4A1315C872B3}" srcId="{5B910E6D-934E-44BA-9A03-36924E44A7EC}" destId="{8F3E2874-D8EE-4FAF-87C7-6C594131CDD8}" srcOrd="4" destOrd="0" parTransId="{B3BB1803-AE3E-47B1-B263-283549184940}" sibTransId="{5CF6E96B-FB4E-423C-899E-9FABA1E1EAE8}"/>
    <dgm:cxn modelId="{10AE7617-9842-4A2B-BC71-F76188C63DF7}" srcId="{5B910E6D-934E-44BA-9A03-36924E44A7EC}" destId="{44DB59F8-E184-4C29-A4BE-6D2F44C58C30}" srcOrd="6" destOrd="0" parTransId="{D5135EE4-4131-4A50-B31F-2888F67D1977}" sibTransId="{7B6E4762-62DA-4CE3-B333-78E5C98939E3}"/>
    <dgm:cxn modelId="{041F6D3C-DD39-495E-AB7C-AB463A62373F}" srcId="{5B910E6D-934E-44BA-9A03-36924E44A7EC}" destId="{E1E740D8-E659-47D8-9017-7667D40F7DC0}" srcOrd="0" destOrd="0" parTransId="{DFF7F266-F38D-4D24-9B33-67B0EAAADAF3}" sibTransId="{4ECFBE79-8ADF-4847-BC0C-B535A20FCE24}"/>
    <dgm:cxn modelId="{E253573C-5DD0-4FAE-89F0-E07B4CE02BF5}" srcId="{5B910E6D-934E-44BA-9A03-36924E44A7EC}" destId="{F23DB597-645F-4C5D-9A60-3F1DA46AA456}" srcOrd="5" destOrd="0" parTransId="{520BF133-93A6-4AA4-8D7E-67585004939E}" sibTransId="{55D022C1-676A-485C-B488-6E590BDF27BF}"/>
    <dgm:cxn modelId="{C560056F-E63F-4D27-A46E-D21472BBCBE4}" srcId="{5B910E6D-934E-44BA-9A03-36924E44A7EC}" destId="{0F8BF27A-7729-4365-93B2-EAA3CE5F825C}" srcOrd="1" destOrd="0" parTransId="{7DF51525-24ED-4244-9E75-88C17B2D86CD}" sibTransId="{6BF19CEE-A3DB-4489-933E-BA6BE6521A6C}"/>
    <dgm:cxn modelId="{FC0E2577-7AE1-40FE-977D-F984C2C8D548}" type="presOf" srcId="{44DB59F8-E184-4C29-A4BE-6D2F44C58C30}" destId="{F7D7A042-67C7-4B11-845A-497808C33493}" srcOrd="0" destOrd="0" presId="urn:microsoft.com/office/officeart/2005/8/layout/venn1"/>
    <dgm:cxn modelId="{CCA89D58-AD98-4150-9B17-B69225DB66FA}" srcId="{5B910E6D-934E-44BA-9A03-36924E44A7EC}" destId="{4284267C-F884-41AC-82AE-5701CCCB01D3}" srcOrd="3" destOrd="0" parTransId="{11D3A042-CC67-40C7-9F3C-4B16EECE1947}" sibTransId="{54898B5D-7E41-47F7-9447-595DCE0A8D93}"/>
    <dgm:cxn modelId="{C7449088-8444-47A4-94C1-4B6C35A3E226}" srcId="{5B910E6D-934E-44BA-9A03-36924E44A7EC}" destId="{501F3262-7393-4023-8009-33CE346D737D}" srcOrd="7" destOrd="0" parTransId="{8A553F1F-8BA3-40D1-848E-465342B2453A}" sibTransId="{18522D79-4C27-4B4B-9436-718328F1EECF}"/>
    <dgm:cxn modelId="{94097C91-F3AD-48A5-9A2A-421982D6F764}" srcId="{5B910E6D-934E-44BA-9A03-36924E44A7EC}" destId="{AD51B850-723C-47E5-BF96-B7F2BE3736C7}" srcOrd="2" destOrd="0" parTransId="{D0E5CCB6-09FD-45AA-A715-B4D36BD3AF66}" sibTransId="{38D98660-80DD-4796-A3F6-0451EF83FD92}"/>
    <dgm:cxn modelId="{880AD2A2-22EB-43CB-A3C8-873B47AA0373}" type="presOf" srcId="{4284267C-F884-41AC-82AE-5701CCCB01D3}" destId="{D9A62FC7-3C3C-48BB-BDC2-722A915667DF}" srcOrd="0" destOrd="0" presId="urn:microsoft.com/office/officeart/2005/8/layout/venn1"/>
    <dgm:cxn modelId="{611F92A6-117A-4A29-8FDA-17749AEEB222}" type="presOf" srcId="{F23DB597-645F-4C5D-9A60-3F1DA46AA456}" destId="{D2D39AB3-00D9-4A64-9548-806205EB795D}" srcOrd="0" destOrd="0" presId="urn:microsoft.com/office/officeart/2005/8/layout/venn1"/>
    <dgm:cxn modelId="{0003ACB0-5BAA-445C-9E76-FA25AB36AE69}" type="presOf" srcId="{0F8BF27A-7729-4365-93B2-EAA3CE5F825C}" destId="{C160FC83-DA3C-4754-AA4E-7F6E65E5DA9B}" srcOrd="0" destOrd="0" presId="urn:microsoft.com/office/officeart/2005/8/layout/venn1"/>
    <dgm:cxn modelId="{2AF8C1B5-3AEE-45E9-9AEF-0597D2F34929}" type="presOf" srcId="{5B910E6D-934E-44BA-9A03-36924E44A7EC}" destId="{29F14008-894A-4A13-A93D-98F1EA6E7928}" srcOrd="0" destOrd="0" presId="urn:microsoft.com/office/officeart/2005/8/layout/venn1"/>
    <dgm:cxn modelId="{4F4DAED9-9AA3-4ED8-9736-0AE23CB73818}" type="presOf" srcId="{AD51B850-723C-47E5-BF96-B7F2BE3736C7}" destId="{83F93050-A4AC-4FF7-9CB7-1D0BD5BE9B44}" srcOrd="0" destOrd="0" presId="urn:microsoft.com/office/officeart/2005/8/layout/venn1"/>
    <dgm:cxn modelId="{495BF7FA-0847-4A91-AEA4-45F9461067F1}" type="presOf" srcId="{8F3E2874-D8EE-4FAF-87C7-6C594131CDD8}" destId="{2E104AF3-5EF2-42F3-8443-00A3A14AE1F5}" srcOrd="0" destOrd="0" presId="urn:microsoft.com/office/officeart/2005/8/layout/venn1"/>
    <dgm:cxn modelId="{36A566FE-C9B0-488D-AC89-5A02979A7FDB}" type="presOf" srcId="{E1E740D8-E659-47D8-9017-7667D40F7DC0}" destId="{5EE5F422-97ED-4E99-A35C-0C0C3EE351DA}" srcOrd="0" destOrd="0" presId="urn:microsoft.com/office/officeart/2005/8/layout/venn1"/>
    <dgm:cxn modelId="{357712DE-20F9-4E34-9EDF-398FB35FCE9B}" type="presParOf" srcId="{29F14008-894A-4A13-A93D-98F1EA6E7928}" destId="{98D7285D-78E3-408E-962F-37A828B7CADA}" srcOrd="0" destOrd="0" presId="urn:microsoft.com/office/officeart/2005/8/layout/venn1"/>
    <dgm:cxn modelId="{DD0B5932-D31C-49FE-8ED2-663ACFD5E8C5}" type="presParOf" srcId="{29F14008-894A-4A13-A93D-98F1EA6E7928}" destId="{5EE5F422-97ED-4E99-A35C-0C0C3EE351DA}" srcOrd="1" destOrd="0" presId="urn:microsoft.com/office/officeart/2005/8/layout/venn1"/>
    <dgm:cxn modelId="{0E133188-CFBE-4EC9-AE46-D267752B0337}" type="presParOf" srcId="{29F14008-894A-4A13-A93D-98F1EA6E7928}" destId="{E998FFA5-9534-466E-B4CF-5C8C7299779E}" srcOrd="2" destOrd="0" presId="urn:microsoft.com/office/officeart/2005/8/layout/venn1"/>
    <dgm:cxn modelId="{805692A9-7BF0-429D-BC10-60EC165EBA7D}" type="presParOf" srcId="{29F14008-894A-4A13-A93D-98F1EA6E7928}" destId="{C160FC83-DA3C-4754-AA4E-7F6E65E5DA9B}" srcOrd="3" destOrd="0" presId="urn:microsoft.com/office/officeart/2005/8/layout/venn1"/>
    <dgm:cxn modelId="{5EFA942A-C2EF-4146-8A10-39D7C9E172A5}" type="presParOf" srcId="{29F14008-894A-4A13-A93D-98F1EA6E7928}" destId="{310EE02A-B3FA-4239-84BC-2C2F046829BA}" srcOrd="4" destOrd="0" presId="urn:microsoft.com/office/officeart/2005/8/layout/venn1"/>
    <dgm:cxn modelId="{6CC2EA74-F6CB-4D98-9663-C0277CAF3C93}" type="presParOf" srcId="{29F14008-894A-4A13-A93D-98F1EA6E7928}" destId="{83F93050-A4AC-4FF7-9CB7-1D0BD5BE9B44}" srcOrd="5" destOrd="0" presId="urn:microsoft.com/office/officeart/2005/8/layout/venn1"/>
    <dgm:cxn modelId="{1FA88B4F-8033-4A75-9023-42D365FFE010}" type="presParOf" srcId="{29F14008-894A-4A13-A93D-98F1EA6E7928}" destId="{3AC85189-0CFE-48A2-9D04-067264D10BEB}" srcOrd="6" destOrd="0" presId="urn:microsoft.com/office/officeart/2005/8/layout/venn1"/>
    <dgm:cxn modelId="{3F50636E-631E-45D0-AB5B-08BB2D70E447}" type="presParOf" srcId="{29F14008-894A-4A13-A93D-98F1EA6E7928}" destId="{D9A62FC7-3C3C-48BB-BDC2-722A915667DF}" srcOrd="7" destOrd="0" presId="urn:microsoft.com/office/officeart/2005/8/layout/venn1"/>
    <dgm:cxn modelId="{03AA7800-79FD-4C68-989F-0E3DE47D6203}" type="presParOf" srcId="{29F14008-894A-4A13-A93D-98F1EA6E7928}" destId="{B4B9E468-2FAF-4095-84B9-80B6525C4BF5}" srcOrd="8" destOrd="0" presId="urn:microsoft.com/office/officeart/2005/8/layout/venn1"/>
    <dgm:cxn modelId="{C3AB6A02-AF9A-4250-B87A-1EED49C16179}" type="presParOf" srcId="{29F14008-894A-4A13-A93D-98F1EA6E7928}" destId="{2E104AF3-5EF2-42F3-8443-00A3A14AE1F5}" srcOrd="9" destOrd="0" presId="urn:microsoft.com/office/officeart/2005/8/layout/venn1"/>
    <dgm:cxn modelId="{F8FDB662-29D9-4B14-88BB-8680E6879D86}" type="presParOf" srcId="{29F14008-894A-4A13-A93D-98F1EA6E7928}" destId="{9D551F05-EADD-4FFD-9F33-F9D8CD33B804}" srcOrd="10" destOrd="0" presId="urn:microsoft.com/office/officeart/2005/8/layout/venn1"/>
    <dgm:cxn modelId="{2458ECAA-2B98-4754-9A03-95EC35F610CE}" type="presParOf" srcId="{29F14008-894A-4A13-A93D-98F1EA6E7928}" destId="{D2D39AB3-00D9-4A64-9548-806205EB795D}" srcOrd="11" destOrd="0" presId="urn:microsoft.com/office/officeart/2005/8/layout/venn1"/>
    <dgm:cxn modelId="{F407ED0E-B697-46A6-908A-24826332010C}" type="presParOf" srcId="{29F14008-894A-4A13-A93D-98F1EA6E7928}" destId="{D31EB149-112F-4A0E-87D3-0F804E1126CB}" srcOrd="12" destOrd="0" presId="urn:microsoft.com/office/officeart/2005/8/layout/venn1"/>
    <dgm:cxn modelId="{4C3EEE9D-1EEA-4476-92D2-D3260F4ABD45}" type="presParOf" srcId="{29F14008-894A-4A13-A93D-98F1EA6E7928}" destId="{F7D7A042-67C7-4B11-845A-497808C33493}" srcOrd="13"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3F7E0F5-2548-433B-B2EA-F938AD4118E3}" type="doc">
      <dgm:prSet loTypeId="urn:microsoft.com/office/officeart/2005/8/layout/funnel1" loCatId="relationship" qsTypeId="urn:microsoft.com/office/officeart/2005/8/quickstyle/simple2" qsCatId="simple" csTypeId="urn:microsoft.com/office/officeart/2005/8/colors/colorful3" csCatId="colorful" phldr="1"/>
      <dgm:spPr/>
      <dgm:t>
        <a:bodyPr/>
        <a:lstStyle/>
        <a:p>
          <a:endParaRPr lang="it-IT"/>
        </a:p>
      </dgm:t>
    </dgm:pt>
    <dgm:pt modelId="{B1746406-3CDB-4036-88FC-0E2BD78EE45C}">
      <dgm:prSet phldrT="[Testo]"/>
      <dgm:spPr/>
      <dgm:t>
        <a:bodyPr/>
        <a:lstStyle/>
        <a:p>
          <a:r>
            <a:rPr lang="it-IT" dirty="0"/>
            <a:t>Rt</a:t>
          </a:r>
        </a:p>
      </dgm:t>
    </dgm:pt>
    <dgm:pt modelId="{3AEE06C6-C2D3-45FD-B3AF-35EAFEDCC15C}" type="parTrans" cxnId="{27DF1D0C-B0D4-4563-A674-3F601E5FCD9D}">
      <dgm:prSet/>
      <dgm:spPr/>
      <dgm:t>
        <a:bodyPr/>
        <a:lstStyle/>
        <a:p>
          <a:endParaRPr lang="it-IT"/>
        </a:p>
      </dgm:t>
    </dgm:pt>
    <dgm:pt modelId="{D101AD01-C68C-4C9C-95B2-C07567198D36}" type="sibTrans" cxnId="{27DF1D0C-B0D4-4563-A674-3F601E5FCD9D}">
      <dgm:prSet/>
      <dgm:spPr/>
      <dgm:t>
        <a:bodyPr/>
        <a:lstStyle/>
        <a:p>
          <a:endParaRPr lang="it-IT"/>
        </a:p>
      </dgm:t>
    </dgm:pt>
    <dgm:pt modelId="{263C8ABE-B566-4AC7-9ABE-85B53B220895}">
      <dgm:prSet phldrT="[Testo]"/>
      <dgm:spPr/>
      <dgm:t>
        <a:bodyPr/>
        <a:lstStyle/>
        <a:p>
          <a:r>
            <a:rPr lang="it-IT" dirty="0"/>
            <a:t>7 </a:t>
          </a:r>
          <a:r>
            <a:rPr lang="it-IT" dirty="0" err="1"/>
            <a:t>day</a:t>
          </a:r>
          <a:r>
            <a:rPr lang="it-IT" dirty="0"/>
            <a:t> </a:t>
          </a:r>
          <a:r>
            <a:rPr lang="it-IT" dirty="0" err="1"/>
            <a:t>incidence</a:t>
          </a:r>
          <a:r>
            <a:rPr lang="it-IT" dirty="0"/>
            <a:t>  (</a:t>
          </a:r>
          <a:r>
            <a:rPr lang="it-IT" dirty="0" err="1"/>
            <a:t>since</a:t>
          </a:r>
          <a:r>
            <a:rPr lang="it-IT" dirty="0"/>
            <a:t> </a:t>
          </a:r>
          <a:r>
            <a:rPr lang="it-IT" dirty="0" err="1"/>
            <a:t>January</a:t>
          </a:r>
          <a:r>
            <a:rPr lang="it-IT" dirty="0"/>
            <a:t> 2021)</a:t>
          </a:r>
        </a:p>
      </dgm:t>
    </dgm:pt>
    <dgm:pt modelId="{A7F808BC-E153-441F-8927-73684EEF40AE}" type="parTrans" cxnId="{A15AA7E7-1ADB-4FD1-AF71-E284140AB0AD}">
      <dgm:prSet/>
      <dgm:spPr/>
      <dgm:t>
        <a:bodyPr/>
        <a:lstStyle/>
        <a:p>
          <a:endParaRPr lang="it-IT"/>
        </a:p>
      </dgm:t>
    </dgm:pt>
    <dgm:pt modelId="{5D0D994B-A0B3-49F2-849C-BF0625B1B4C6}" type="sibTrans" cxnId="{A15AA7E7-1ADB-4FD1-AF71-E284140AB0AD}">
      <dgm:prSet/>
      <dgm:spPr/>
      <dgm:t>
        <a:bodyPr/>
        <a:lstStyle/>
        <a:p>
          <a:endParaRPr lang="it-IT"/>
        </a:p>
      </dgm:t>
    </dgm:pt>
    <dgm:pt modelId="{178CB008-3B14-4A7C-A3B0-F633D7ACE854}">
      <dgm:prSet phldrT="[Testo]"/>
      <dgm:spPr/>
      <dgm:t>
        <a:bodyPr/>
        <a:lstStyle/>
        <a:p>
          <a:r>
            <a:rPr lang="it-IT" dirty="0" err="1"/>
            <a:t>Risk</a:t>
          </a:r>
          <a:r>
            <a:rPr lang="it-IT" dirty="0"/>
            <a:t> </a:t>
          </a:r>
          <a:r>
            <a:rPr lang="it-IT" dirty="0" err="1"/>
            <a:t>assessment</a:t>
          </a:r>
          <a:endParaRPr lang="it-IT" dirty="0"/>
        </a:p>
      </dgm:t>
    </dgm:pt>
    <dgm:pt modelId="{2CE97BD6-71B1-41C9-A10E-9A53E5DD9A55}" type="parTrans" cxnId="{5DFB2127-32DB-4187-89B0-49CB86BB2583}">
      <dgm:prSet/>
      <dgm:spPr/>
      <dgm:t>
        <a:bodyPr/>
        <a:lstStyle/>
        <a:p>
          <a:endParaRPr lang="it-IT"/>
        </a:p>
      </dgm:t>
    </dgm:pt>
    <dgm:pt modelId="{AD59164F-7F35-4E63-90A2-1642FEE687B4}" type="sibTrans" cxnId="{5DFB2127-32DB-4187-89B0-49CB86BB2583}">
      <dgm:prSet/>
      <dgm:spPr/>
      <dgm:t>
        <a:bodyPr/>
        <a:lstStyle/>
        <a:p>
          <a:endParaRPr lang="it-IT"/>
        </a:p>
      </dgm:t>
    </dgm:pt>
    <dgm:pt modelId="{D06BA211-8008-4DE4-A325-78CB6038CCC1}">
      <dgm:prSet phldrT="[Testo]"/>
      <dgm:spPr/>
      <dgm:t>
        <a:bodyPr/>
        <a:lstStyle/>
        <a:p>
          <a:r>
            <a:rPr lang="it-IT" dirty="0">
              <a:latin typeface="Arial Narrow" panose="020B0606020202030204" pitchFamily="34" charset="0"/>
            </a:rPr>
            <a:t>«</a:t>
          </a:r>
          <a:r>
            <a:rPr lang="it-IT" dirty="0" err="1">
              <a:latin typeface="Arial Narrow" panose="020B0606020202030204" pitchFamily="34" charset="0"/>
            </a:rPr>
            <a:t>colour</a:t>
          </a:r>
          <a:r>
            <a:rPr lang="it-IT" dirty="0">
              <a:latin typeface="Arial Narrow" panose="020B0606020202030204" pitchFamily="34" charset="0"/>
            </a:rPr>
            <a:t> code» of </a:t>
          </a:r>
          <a:r>
            <a:rPr lang="it-IT" dirty="0" err="1">
              <a:latin typeface="Arial Narrow" panose="020B0606020202030204" pitchFamily="34" charset="0"/>
            </a:rPr>
            <a:t>measures</a:t>
          </a:r>
          <a:r>
            <a:rPr lang="it-IT" dirty="0">
              <a:latin typeface="Arial Narrow" panose="020B0606020202030204" pitchFamily="34" charset="0"/>
            </a:rPr>
            <a:t> (</a:t>
          </a:r>
          <a:r>
            <a:rPr lang="it-IT" dirty="0" err="1">
              <a:latin typeface="Arial Narrow" panose="020B0606020202030204" pitchFamily="34" charset="0"/>
            </a:rPr>
            <a:t>yellow</a:t>
          </a:r>
          <a:r>
            <a:rPr lang="it-IT" dirty="0">
              <a:latin typeface="Arial Narrow" panose="020B0606020202030204" pitchFamily="34" charset="0"/>
            </a:rPr>
            <a:t>, </a:t>
          </a:r>
          <a:r>
            <a:rPr lang="it-IT" dirty="0" err="1">
              <a:latin typeface="Arial Narrow" panose="020B0606020202030204" pitchFamily="34" charset="0"/>
            </a:rPr>
            <a:t>orange</a:t>
          </a:r>
          <a:r>
            <a:rPr lang="it-IT" dirty="0">
              <a:latin typeface="Arial Narrow" panose="020B0606020202030204" pitchFamily="34" charset="0"/>
            </a:rPr>
            <a:t> red) from 5 November 2020 – 17 </a:t>
          </a:r>
          <a:r>
            <a:rPr lang="it-IT" dirty="0" err="1">
              <a:latin typeface="Arial Narrow" panose="020B0606020202030204" pitchFamily="34" charset="0"/>
            </a:rPr>
            <a:t>May</a:t>
          </a:r>
          <a:r>
            <a:rPr lang="it-IT" dirty="0">
              <a:latin typeface="Arial Narrow" panose="020B0606020202030204" pitchFamily="34" charset="0"/>
            </a:rPr>
            <a:t> 2021</a:t>
          </a:r>
        </a:p>
      </dgm:t>
    </dgm:pt>
    <dgm:pt modelId="{D0B94AE3-63EC-4075-A1DB-80046E0F33F6}" type="parTrans" cxnId="{068DB05A-4326-404A-86F2-91532927D943}">
      <dgm:prSet/>
      <dgm:spPr/>
      <dgm:t>
        <a:bodyPr/>
        <a:lstStyle/>
        <a:p>
          <a:endParaRPr lang="it-IT"/>
        </a:p>
      </dgm:t>
    </dgm:pt>
    <dgm:pt modelId="{FB47BA1B-AD1F-4AFB-B7B7-C6E1387FC456}" type="sibTrans" cxnId="{068DB05A-4326-404A-86F2-91532927D943}">
      <dgm:prSet/>
      <dgm:spPr/>
      <dgm:t>
        <a:bodyPr/>
        <a:lstStyle/>
        <a:p>
          <a:endParaRPr lang="it-IT"/>
        </a:p>
      </dgm:t>
    </dgm:pt>
    <dgm:pt modelId="{7D30395B-5727-483F-82C0-7763F35A6601}" type="pres">
      <dgm:prSet presAssocID="{C3F7E0F5-2548-433B-B2EA-F938AD4118E3}" presName="Name0" presStyleCnt="0">
        <dgm:presLayoutVars>
          <dgm:chMax val="4"/>
          <dgm:resizeHandles val="exact"/>
        </dgm:presLayoutVars>
      </dgm:prSet>
      <dgm:spPr/>
    </dgm:pt>
    <dgm:pt modelId="{3510B5C5-28EA-422D-9DAC-42EFA5E56D82}" type="pres">
      <dgm:prSet presAssocID="{C3F7E0F5-2548-433B-B2EA-F938AD4118E3}" presName="ellipse" presStyleLbl="trBgShp" presStyleIdx="0" presStyleCnt="1"/>
      <dgm:spPr/>
    </dgm:pt>
    <dgm:pt modelId="{DE469E4B-1B2C-445B-B85E-EC389B78F2EF}" type="pres">
      <dgm:prSet presAssocID="{C3F7E0F5-2548-433B-B2EA-F938AD4118E3}" presName="arrow1" presStyleLbl="fgShp" presStyleIdx="0" presStyleCnt="1"/>
      <dgm:spPr/>
    </dgm:pt>
    <dgm:pt modelId="{405639E8-C333-4711-B47A-46D0C3AE99B4}" type="pres">
      <dgm:prSet presAssocID="{C3F7E0F5-2548-433B-B2EA-F938AD4118E3}" presName="rectangle" presStyleLbl="revTx" presStyleIdx="0" presStyleCnt="1">
        <dgm:presLayoutVars>
          <dgm:bulletEnabled val="1"/>
        </dgm:presLayoutVars>
      </dgm:prSet>
      <dgm:spPr/>
    </dgm:pt>
    <dgm:pt modelId="{1CC7BE8C-143D-467A-948E-D1AFB0E3875C}" type="pres">
      <dgm:prSet presAssocID="{263C8ABE-B566-4AC7-9ABE-85B53B220895}" presName="item1" presStyleLbl="node1" presStyleIdx="0" presStyleCnt="3">
        <dgm:presLayoutVars>
          <dgm:bulletEnabled val="1"/>
        </dgm:presLayoutVars>
      </dgm:prSet>
      <dgm:spPr/>
    </dgm:pt>
    <dgm:pt modelId="{4F3890C1-FCF7-4365-AAC9-665FA4C97313}" type="pres">
      <dgm:prSet presAssocID="{178CB008-3B14-4A7C-A3B0-F633D7ACE854}" presName="item2" presStyleLbl="node1" presStyleIdx="1" presStyleCnt="3">
        <dgm:presLayoutVars>
          <dgm:bulletEnabled val="1"/>
        </dgm:presLayoutVars>
      </dgm:prSet>
      <dgm:spPr/>
    </dgm:pt>
    <dgm:pt modelId="{4E19D72A-4A45-498E-AD50-519687C142B4}" type="pres">
      <dgm:prSet presAssocID="{D06BA211-8008-4DE4-A325-78CB6038CCC1}" presName="item3" presStyleLbl="node1" presStyleIdx="2" presStyleCnt="3">
        <dgm:presLayoutVars>
          <dgm:bulletEnabled val="1"/>
        </dgm:presLayoutVars>
      </dgm:prSet>
      <dgm:spPr/>
    </dgm:pt>
    <dgm:pt modelId="{00E1BA9B-F936-4EAC-9C3C-5178C7EE95C7}" type="pres">
      <dgm:prSet presAssocID="{C3F7E0F5-2548-433B-B2EA-F938AD4118E3}" presName="funnel" presStyleLbl="trAlignAcc1" presStyleIdx="0" presStyleCnt="1" custLinFactNeighborY="-947"/>
      <dgm:spPr/>
    </dgm:pt>
  </dgm:ptLst>
  <dgm:cxnLst>
    <dgm:cxn modelId="{27DF1D0C-B0D4-4563-A674-3F601E5FCD9D}" srcId="{C3F7E0F5-2548-433B-B2EA-F938AD4118E3}" destId="{B1746406-3CDB-4036-88FC-0E2BD78EE45C}" srcOrd="0" destOrd="0" parTransId="{3AEE06C6-C2D3-45FD-B3AF-35EAFEDCC15C}" sibTransId="{D101AD01-C68C-4C9C-95B2-C07567198D36}"/>
    <dgm:cxn modelId="{6172A010-53C8-421F-8BF2-95674463371C}" type="presOf" srcId="{178CB008-3B14-4A7C-A3B0-F633D7ACE854}" destId="{1CC7BE8C-143D-467A-948E-D1AFB0E3875C}" srcOrd="0" destOrd="0" presId="urn:microsoft.com/office/officeart/2005/8/layout/funnel1"/>
    <dgm:cxn modelId="{5DFB2127-32DB-4187-89B0-49CB86BB2583}" srcId="{C3F7E0F5-2548-433B-B2EA-F938AD4118E3}" destId="{178CB008-3B14-4A7C-A3B0-F633D7ACE854}" srcOrd="2" destOrd="0" parTransId="{2CE97BD6-71B1-41C9-A10E-9A53E5DD9A55}" sibTransId="{AD59164F-7F35-4E63-90A2-1642FEE687B4}"/>
    <dgm:cxn modelId="{AE6CB434-775B-42CF-8654-091582FC8D8E}" type="presOf" srcId="{C3F7E0F5-2548-433B-B2EA-F938AD4118E3}" destId="{7D30395B-5727-483F-82C0-7763F35A6601}" srcOrd="0" destOrd="0" presId="urn:microsoft.com/office/officeart/2005/8/layout/funnel1"/>
    <dgm:cxn modelId="{E22DE33B-0A7B-4D5D-8E34-8A406987FCCF}" type="presOf" srcId="{B1746406-3CDB-4036-88FC-0E2BD78EE45C}" destId="{4E19D72A-4A45-498E-AD50-519687C142B4}" srcOrd="0" destOrd="0" presId="urn:microsoft.com/office/officeart/2005/8/layout/funnel1"/>
    <dgm:cxn modelId="{068DB05A-4326-404A-86F2-91532927D943}" srcId="{C3F7E0F5-2548-433B-B2EA-F938AD4118E3}" destId="{D06BA211-8008-4DE4-A325-78CB6038CCC1}" srcOrd="3" destOrd="0" parTransId="{D0B94AE3-63EC-4075-A1DB-80046E0F33F6}" sibTransId="{FB47BA1B-AD1F-4AFB-B7B7-C6E1387FC456}"/>
    <dgm:cxn modelId="{D73A3C9D-23B8-411B-BB78-AE35CE256FA7}" type="presOf" srcId="{263C8ABE-B566-4AC7-9ABE-85B53B220895}" destId="{4F3890C1-FCF7-4365-AAC9-665FA4C97313}" srcOrd="0" destOrd="0" presId="urn:microsoft.com/office/officeart/2005/8/layout/funnel1"/>
    <dgm:cxn modelId="{453969C0-469F-4F73-B0ED-C560475BF1C8}" type="presOf" srcId="{D06BA211-8008-4DE4-A325-78CB6038CCC1}" destId="{405639E8-C333-4711-B47A-46D0C3AE99B4}" srcOrd="0" destOrd="0" presId="urn:microsoft.com/office/officeart/2005/8/layout/funnel1"/>
    <dgm:cxn modelId="{A15AA7E7-1ADB-4FD1-AF71-E284140AB0AD}" srcId="{C3F7E0F5-2548-433B-B2EA-F938AD4118E3}" destId="{263C8ABE-B566-4AC7-9ABE-85B53B220895}" srcOrd="1" destOrd="0" parTransId="{A7F808BC-E153-441F-8927-73684EEF40AE}" sibTransId="{5D0D994B-A0B3-49F2-849C-BF0625B1B4C6}"/>
    <dgm:cxn modelId="{33028712-630A-420F-8572-0E41722B4165}" type="presParOf" srcId="{7D30395B-5727-483F-82C0-7763F35A6601}" destId="{3510B5C5-28EA-422D-9DAC-42EFA5E56D82}" srcOrd="0" destOrd="0" presId="urn:microsoft.com/office/officeart/2005/8/layout/funnel1"/>
    <dgm:cxn modelId="{F54FE848-D965-4EB0-8310-3BFF4324F852}" type="presParOf" srcId="{7D30395B-5727-483F-82C0-7763F35A6601}" destId="{DE469E4B-1B2C-445B-B85E-EC389B78F2EF}" srcOrd="1" destOrd="0" presId="urn:microsoft.com/office/officeart/2005/8/layout/funnel1"/>
    <dgm:cxn modelId="{0CD04B4C-733E-489B-9AE1-AB49B125B269}" type="presParOf" srcId="{7D30395B-5727-483F-82C0-7763F35A6601}" destId="{405639E8-C333-4711-B47A-46D0C3AE99B4}" srcOrd="2" destOrd="0" presId="urn:microsoft.com/office/officeart/2005/8/layout/funnel1"/>
    <dgm:cxn modelId="{7DE7F7DD-5278-4B3C-86BD-D3726B6F444C}" type="presParOf" srcId="{7D30395B-5727-483F-82C0-7763F35A6601}" destId="{1CC7BE8C-143D-467A-948E-D1AFB0E3875C}" srcOrd="3" destOrd="0" presId="urn:microsoft.com/office/officeart/2005/8/layout/funnel1"/>
    <dgm:cxn modelId="{396B995D-E9AE-4F56-905D-04C4B8E5B707}" type="presParOf" srcId="{7D30395B-5727-483F-82C0-7763F35A6601}" destId="{4F3890C1-FCF7-4365-AAC9-665FA4C97313}" srcOrd="4" destOrd="0" presId="urn:microsoft.com/office/officeart/2005/8/layout/funnel1"/>
    <dgm:cxn modelId="{F9AAC9F7-438B-4555-8D45-5F5CF1D859B0}" type="presParOf" srcId="{7D30395B-5727-483F-82C0-7763F35A6601}" destId="{4E19D72A-4A45-498E-AD50-519687C142B4}" srcOrd="5" destOrd="0" presId="urn:microsoft.com/office/officeart/2005/8/layout/funnel1"/>
    <dgm:cxn modelId="{EE669AB2-36D3-4796-8391-010734958FC4}" type="presParOf" srcId="{7D30395B-5727-483F-82C0-7763F35A6601}" destId="{00E1BA9B-F936-4EAC-9C3C-5178C7EE95C7}" srcOrd="6"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300510A-1CF3-46AA-B913-FDD5393BFC96}"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it-IT"/>
        </a:p>
      </dgm:t>
    </dgm:pt>
    <dgm:pt modelId="{EE985B29-A180-44A6-919A-6A767E62E972}">
      <dgm:prSet phldrT="[Testo]"/>
      <dgm:spPr/>
      <dgm:t>
        <a:bodyPr/>
        <a:lstStyle/>
        <a:p>
          <a:r>
            <a:rPr lang="it-IT" dirty="0"/>
            <a:t>Preparedness</a:t>
          </a:r>
        </a:p>
      </dgm:t>
    </dgm:pt>
    <dgm:pt modelId="{00890CE7-0B38-451E-95F5-DE448B71BDCA}" type="parTrans" cxnId="{1979295C-6974-4A7F-9AD9-D59407C2CE8D}">
      <dgm:prSet/>
      <dgm:spPr/>
      <dgm:t>
        <a:bodyPr/>
        <a:lstStyle/>
        <a:p>
          <a:endParaRPr lang="it-IT"/>
        </a:p>
      </dgm:t>
    </dgm:pt>
    <dgm:pt modelId="{BA143C51-C9C6-4B72-8683-5914EA90112C}" type="sibTrans" cxnId="{1979295C-6974-4A7F-9AD9-D59407C2CE8D}">
      <dgm:prSet/>
      <dgm:spPr/>
      <dgm:t>
        <a:bodyPr/>
        <a:lstStyle/>
        <a:p>
          <a:endParaRPr lang="it-IT"/>
        </a:p>
      </dgm:t>
    </dgm:pt>
    <dgm:pt modelId="{9F00748D-A354-4F28-B917-763E4CDEDCBD}">
      <dgm:prSet phldrT="[Testo]"/>
      <dgm:spPr/>
      <dgm:t>
        <a:bodyPr/>
        <a:lstStyle/>
        <a:p>
          <a:r>
            <a:rPr lang="it-IT" dirty="0"/>
            <a:t>One Health</a:t>
          </a:r>
        </a:p>
      </dgm:t>
    </dgm:pt>
    <dgm:pt modelId="{19E12F4A-7D6B-4A5F-AA99-88A2F4C35111}" type="parTrans" cxnId="{4A0E66D3-0428-44D5-8974-8B0A0BA70123}">
      <dgm:prSet/>
      <dgm:spPr/>
      <dgm:t>
        <a:bodyPr/>
        <a:lstStyle/>
        <a:p>
          <a:endParaRPr lang="it-IT"/>
        </a:p>
      </dgm:t>
    </dgm:pt>
    <dgm:pt modelId="{00320A4D-C9F1-4D27-89D7-E76A6F8894A2}" type="sibTrans" cxnId="{4A0E66D3-0428-44D5-8974-8B0A0BA70123}">
      <dgm:prSet/>
      <dgm:spPr/>
      <dgm:t>
        <a:bodyPr/>
        <a:lstStyle/>
        <a:p>
          <a:endParaRPr lang="it-IT"/>
        </a:p>
      </dgm:t>
    </dgm:pt>
    <dgm:pt modelId="{1F482CB0-365A-4712-8E25-EAC04FB33F6C}">
      <dgm:prSet phldrT="[Testo]"/>
      <dgm:spPr/>
      <dgm:t>
        <a:bodyPr/>
        <a:lstStyle/>
        <a:p>
          <a:r>
            <a:rPr lang="it-IT" dirty="0" err="1"/>
            <a:t>Integrated</a:t>
          </a:r>
          <a:r>
            <a:rPr lang="it-IT" dirty="0"/>
            <a:t> </a:t>
          </a:r>
          <a:r>
            <a:rPr lang="it-IT" dirty="0" err="1"/>
            <a:t>Surveillance</a:t>
          </a:r>
          <a:r>
            <a:rPr lang="it-IT" dirty="0"/>
            <a:t> </a:t>
          </a:r>
        </a:p>
      </dgm:t>
    </dgm:pt>
    <dgm:pt modelId="{CD7E718E-D103-43AA-A9FC-5F6C2D0D3D3A}" type="parTrans" cxnId="{B467F988-7129-4B59-93C3-9A3725137D5F}">
      <dgm:prSet/>
      <dgm:spPr/>
      <dgm:t>
        <a:bodyPr/>
        <a:lstStyle/>
        <a:p>
          <a:endParaRPr lang="it-IT"/>
        </a:p>
      </dgm:t>
    </dgm:pt>
    <dgm:pt modelId="{FB4DFEC6-4238-474B-B134-5145BC79F9AF}" type="sibTrans" cxnId="{B467F988-7129-4B59-93C3-9A3725137D5F}">
      <dgm:prSet/>
      <dgm:spPr/>
      <dgm:t>
        <a:bodyPr/>
        <a:lstStyle/>
        <a:p>
          <a:endParaRPr lang="it-IT"/>
        </a:p>
      </dgm:t>
    </dgm:pt>
    <dgm:pt modelId="{EF8541BF-C43F-4447-94BD-50CAB3F068F3}">
      <dgm:prSet phldrT="[Testo]"/>
      <dgm:spPr/>
      <dgm:t>
        <a:bodyPr/>
        <a:lstStyle/>
        <a:p>
          <a:r>
            <a:rPr lang="it-IT" dirty="0" err="1"/>
            <a:t>Infection</a:t>
          </a:r>
          <a:r>
            <a:rPr lang="it-IT" dirty="0"/>
            <a:t> </a:t>
          </a:r>
          <a:r>
            <a:rPr lang="it-IT" dirty="0" err="1"/>
            <a:t>Prevention</a:t>
          </a:r>
          <a:r>
            <a:rPr lang="it-IT" dirty="0"/>
            <a:t> &amp; Control / AMR</a:t>
          </a:r>
        </a:p>
      </dgm:t>
    </dgm:pt>
    <dgm:pt modelId="{0B169E26-3F3E-48A5-9E39-67E238960D22}" type="parTrans" cxnId="{8A9975A6-5935-456D-820F-40DC27B9BB31}">
      <dgm:prSet/>
      <dgm:spPr/>
      <dgm:t>
        <a:bodyPr/>
        <a:lstStyle/>
        <a:p>
          <a:endParaRPr lang="it-IT"/>
        </a:p>
      </dgm:t>
    </dgm:pt>
    <dgm:pt modelId="{EF2B6569-BA4E-4753-8437-A9E1BEB7010E}" type="sibTrans" cxnId="{8A9975A6-5935-456D-820F-40DC27B9BB31}">
      <dgm:prSet/>
      <dgm:spPr/>
      <dgm:t>
        <a:bodyPr/>
        <a:lstStyle/>
        <a:p>
          <a:endParaRPr lang="it-IT"/>
        </a:p>
      </dgm:t>
    </dgm:pt>
    <dgm:pt modelId="{FA1B4027-C4A6-4DE3-A66A-27F3F8EF3980}">
      <dgm:prSet phldrT="[Testo]"/>
      <dgm:spPr/>
      <dgm:t>
        <a:bodyPr/>
        <a:lstStyle/>
        <a:p>
          <a:r>
            <a:rPr lang="it-IT" dirty="0"/>
            <a:t>Public Health Intelligence</a:t>
          </a:r>
        </a:p>
      </dgm:t>
    </dgm:pt>
    <dgm:pt modelId="{F20DB962-1F63-4A50-93B9-0D2B9A59E1B2}" type="parTrans" cxnId="{E09BD48D-48EC-4B6D-B826-B265E95E6F28}">
      <dgm:prSet/>
      <dgm:spPr/>
      <dgm:t>
        <a:bodyPr/>
        <a:lstStyle/>
        <a:p>
          <a:endParaRPr lang="it-IT"/>
        </a:p>
      </dgm:t>
    </dgm:pt>
    <dgm:pt modelId="{59B893BC-8943-4D0E-BFC5-C649B3804BDC}" type="sibTrans" cxnId="{E09BD48D-48EC-4B6D-B826-B265E95E6F28}">
      <dgm:prSet/>
      <dgm:spPr/>
      <dgm:t>
        <a:bodyPr/>
        <a:lstStyle/>
        <a:p>
          <a:endParaRPr lang="it-IT"/>
        </a:p>
      </dgm:t>
    </dgm:pt>
    <dgm:pt modelId="{3C369EB9-C90B-4D41-B5BE-2383526CF9CC}">
      <dgm:prSet phldrT="[Testo]"/>
      <dgm:spPr>
        <a:solidFill>
          <a:srgbClr val="00B0F0"/>
        </a:solidFill>
      </dgm:spPr>
      <dgm:t>
        <a:bodyPr/>
        <a:lstStyle/>
        <a:p>
          <a:r>
            <a:rPr lang="it-IT" dirty="0" err="1"/>
            <a:t>Multidisciplinary</a:t>
          </a:r>
          <a:r>
            <a:rPr lang="it-IT" dirty="0"/>
            <a:t>, </a:t>
          </a:r>
          <a:r>
            <a:rPr lang="it-IT" dirty="0" err="1"/>
            <a:t>Multiprofessional</a:t>
          </a:r>
          <a:endParaRPr lang="it-IT" dirty="0"/>
        </a:p>
        <a:p>
          <a:r>
            <a:rPr lang="it-IT" dirty="0"/>
            <a:t>Team </a:t>
          </a:r>
          <a:r>
            <a:rPr lang="it-IT" dirty="0" err="1"/>
            <a:t>working</a:t>
          </a:r>
          <a:endParaRPr lang="it-IT" dirty="0"/>
        </a:p>
      </dgm:t>
    </dgm:pt>
    <dgm:pt modelId="{E1837C28-4FC1-427D-9B59-773AF16F576A}" type="parTrans" cxnId="{48912781-2898-4C79-9155-6804F4979624}">
      <dgm:prSet/>
      <dgm:spPr/>
      <dgm:t>
        <a:bodyPr/>
        <a:lstStyle/>
        <a:p>
          <a:endParaRPr lang="it-IT"/>
        </a:p>
      </dgm:t>
    </dgm:pt>
    <dgm:pt modelId="{D95CEEA5-882B-405B-913F-A53353A03246}" type="sibTrans" cxnId="{48912781-2898-4C79-9155-6804F4979624}">
      <dgm:prSet/>
      <dgm:spPr/>
      <dgm:t>
        <a:bodyPr/>
        <a:lstStyle/>
        <a:p>
          <a:endParaRPr lang="it-IT"/>
        </a:p>
      </dgm:t>
    </dgm:pt>
    <dgm:pt modelId="{AA8A5716-17BA-477D-8030-4131E0639B2D}">
      <dgm:prSet phldrT="[Testo]"/>
      <dgm:spPr>
        <a:solidFill>
          <a:schemeClr val="accent4">
            <a:lumMod val="75000"/>
          </a:schemeClr>
        </a:solidFill>
      </dgm:spPr>
      <dgm:t>
        <a:bodyPr/>
        <a:lstStyle/>
        <a:p>
          <a:r>
            <a:rPr lang="it-IT" dirty="0" err="1"/>
            <a:t>Pandemic</a:t>
          </a:r>
          <a:r>
            <a:rPr lang="it-IT" dirty="0"/>
            <a:t> </a:t>
          </a:r>
          <a:r>
            <a:rPr lang="it-IT" dirty="0" err="1"/>
            <a:t>Response</a:t>
          </a:r>
          <a:endParaRPr lang="it-IT" dirty="0"/>
        </a:p>
      </dgm:t>
    </dgm:pt>
    <dgm:pt modelId="{069C8123-6DCC-4595-A9CF-8397070A7177}" type="parTrans" cxnId="{7115B8B7-D25A-4894-AC5B-FCD7F920CC05}">
      <dgm:prSet/>
      <dgm:spPr/>
      <dgm:t>
        <a:bodyPr/>
        <a:lstStyle/>
        <a:p>
          <a:endParaRPr lang="it-IT"/>
        </a:p>
      </dgm:t>
    </dgm:pt>
    <dgm:pt modelId="{DD5DC803-CAF4-4DF6-8870-A0D890C64002}" type="sibTrans" cxnId="{7115B8B7-D25A-4894-AC5B-FCD7F920CC05}">
      <dgm:prSet/>
      <dgm:spPr/>
      <dgm:t>
        <a:bodyPr/>
        <a:lstStyle/>
        <a:p>
          <a:endParaRPr lang="it-IT"/>
        </a:p>
      </dgm:t>
    </dgm:pt>
    <dgm:pt modelId="{8A221B07-5A55-7C41-ABE3-18FD1916B764}">
      <dgm:prSet phldrT="[Testo]"/>
      <dgm:spPr>
        <a:solidFill>
          <a:schemeClr val="accent6">
            <a:lumMod val="75000"/>
          </a:schemeClr>
        </a:solidFill>
      </dgm:spPr>
      <dgm:t>
        <a:bodyPr/>
        <a:lstStyle/>
        <a:p>
          <a:r>
            <a:rPr lang="it-IT" dirty="0" err="1"/>
            <a:t>Risk</a:t>
          </a:r>
          <a:r>
            <a:rPr lang="it-IT" dirty="0"/>
            <a:t> </a:t>
          </a:r>
          <a:r>
            <a:rPr lang="it-IT" dirty="0" err="1"/>
            <a:t>Communication</a:t>
          </a:r>
          <a:endParaRPr lang="it-IT" dirty="0"/>
        </a:p>
      </dgm:t>
    </dgm:pt>
    <dgm:pt modelId="{C0431DF2-BD33-0646-ADFB-076E268F2C77}" type="parTrans" cxnId="{76402000-62FC-844D-962A-29F929EE2FB2}">
      <dgm:prSet/>
      <dgm:spPr/>
      <dgm:t>
        <a:bodyPr/>
        <a:lstStyle/>
        <a:p>
          <a:endParaRPr lang="it-IT"/>
        </a:p>
      </dgm:t>
    </dgm:pt>
    <dgm:pt modelId="{9723A86A-B79E-3241-AF2A-ED8C9295742E}" type="sibTrans" cxnId="{76402000-62FC-844D-962A-29F929EE2FB2}">
      <dgm:prSet/>
      <dgm:spPr/>
      <dgm:t>
        <a:bodyPr/>
        <a:lstStyle/>
        <a:p>
          <a:endParaRPr lang="it-IT"/>
        </a:p>
      </dgm:t>
    </dgm:pt>
    <dgm:pt modelId="{B7DF271B-0A61-465B-A9BF-B85DDB33DB5E}" type="pres">
      <dgm:prSet presAssocID="{E300510A-1CF3-46AA-B913-FDD5393BFC96}" presName="diagram" presStyleCnt="0">
        <dgm:presLayoutVars>
          <dgm:dir/>
          <dgm:resizeHandles val="exact"/>
        </dgm:presLayoutVars>
      </dgm:prSet>
      <dgm:spPr/>
    </dgm:pt>
    <dgm:pt modelId="{3892E5D5-B8C8-4B87-8974-039EC8297322}" type="pres">
      <dgm:prSet presAssocID="{EE985B29-A180-44A6-919A-6A767E62E972}" presName="node" presStyleLbl="node1" presStyleIdx="0" presStyleCnt="8">
        <dgm:presLayoutVars>
          <dgm:bulletEnabled val="1"/>
        </dgm:presLayoutVars>
      </dgm:prSet>
      <dgm:spPr/>
    </dgm:pt>
    <dgm:pt modelId="{9EE34C9B-DA26-49A4-9113-A77F95BDC1C0}" type="pres">
      <dgm:prSet presAssocID="{BA143C51-C9C6-4B72-8683-5914EA90112C}" presName="sibTrans" presStyleCnt="0"/>
      <dgm:spPr/>
    </dgm:pt>
    <dgm:pt modelId="{FA74366D-E5A9-4C73-8334-8CFDFA353679}" type="pres">
      <dgm:prSet presAssocID="{9F00748D-A354-4F28-B917-763E4CDEDCBD}" presName="node" presStyleLbl="node1" presStyleIdx="1" presStyleCnt="8">
        <dgm:presLayoutVars>
          <dgm:bulletEnabled val="1"/>
        </dgm:presLayoutVars>
      </dgm:prSet>
      <dgm:spPr/>
    </dgm:pt>
    <dgm:pt modelId="{DEC59897-9F38-4D9A-ACAF-C6AB4F878ACD}" type="pres">
      <dgm:prSet presAssocID="{00320A4D-C9F1-4D27-89D7-E76A6F8894A2}" presName="sibTrans" presStyleCnt="0"/>
      <dgm:spPr/>
    </dgm:pt>
    <dgm:pt modelId="{40138B67-E4BA-48D1-84E7-0E5EC697602F}" type="pres">
      <dgm:prSet presAssocID="{1F482CB0-365A-4712-8E25-EAC04FB33F6C}" presName="node" presStyleLbl="node1" presStyleIdx="2" presStyleCnt="8">
        <dgm:presLayoutVars>
          <dgm:bulletEnabled val="1"/>
        </dgm:presLayoutVars>
      </dgm:prSet>
      <dgm:spPr/>
    </dgm:pt>
    <dgm:pt modelId="{B21B9673-62F8-4D71-AF4C-3E487E9DB3DE}" type="pres">
      <dgm:prSet presAssocID="{FB4DFEC6-4238-474B-B134-5145BC79F9AF}" presName="sibTrans" presStyleCnt="0"/>
      <dgm:spPr/>
    </dgm:pt>
    <dgm:pt modelId="{20894BF1-E46E-4E33-ADFF-CB9C2A31884B}" type="pres">
      <dgm:prSet presAssocID="{EF8541BF-C43F-4447-94BD-50CAB3F068F3}" presName="node" presStyleLbl="node1" presStyleIdx="3" presStyleCnt="8">
        <dgm:presLayoutVars>
          <dgm:bulletEnabled val="1"/>
        </dgm:presLayoutVars>
      </dgm:prSet>
      <dgm:spPr/>
    </dgm:pt>
    <dgm:pt modelId="{17CCAD46-F3B5-4E35-A016-750F9DFB3370}" type="pres">
      <dgm:prSet presAssocID="{EF2B6569-BA4E-4753-8437-A9E1BEB7010E}" presName="sibTrans" presStyleCnt="0"/>
      <dgm:spPr/>
    </dgm:pt>
    <dgm:pt modelId="{D474C866-EDD4-4CE2-9E7D-1E7C79C9483F}" type="pres">
      <dgm:prSet presAssocID="{FA1B4027-C4A6-4DE3-A66A-27F3F8EF3980}" presName="node" presStyleLbl="node1" presStyleIdx="4" presStyleCnt="8">
        <dgm:presLayoutVars>
          <dgm:bulletEnabled val="1"/>
        </dgm:presLayoutVars>
      </dgm:prSet>
      <dgm:spPr/>
    </dgm:pt>
    <dgm:pt modelId="{6F7E11DE-BE9F-461E-9CA5-0E224B331E77}" type="pres">
      <dgm:prSet presAssocID="{59B893BC-8943-4D0E-BFC5-C649B3804BDC}" presName="sibTrans" presStyleCnt="0"/>
      <dgm:spPr/>
    </dgm:pt>
    <dgm:pt modelId="{92FE0CE9-971E-4662-9A9D-606C1BE9C4B0}" type="pres">
      <dgm:prSet presAssocID="{AA8A5716-17BA-477D-8030-4131E0639B2D}" presName="node" presStyleLbl="node1" presStyleIdx="5" presStyleCnt="8">
        <dgm:presLayoutVars>
          <dgm:bulletEnabled val="1"/>
        </dgm:presLayoutVars>
      </dgm:prSet>
      <dgm:spPr/>
    </dgm:pt>
    <dgm:pt modelId="{E58DB1AE-EF0C-4E32-81D7-E3D13843B74E}" type="pres">
      <dgm:prSet presAssocID="{DD5DC803-CAF4-4DF6-8870-A0D890C64002}" presName="sibTrans" presStyleCnt="0"/>
      <dgm:spPr/>
    </dgm:pt>
    <dgm:pt modelId="{98DE181D-CCBF-4775-AEA4-6EB0684527A4}" type="pres">
      <dgm:prSet presAssocID="{3C369EB9-C90B-4D41-B5BE-2383526CF9CC}" presName="node" presStyleLbl="node1" presStyleIdx="6" presStyleCnt="8">
        <dgm:presLayoutVars>
          <dgm:bulletEnabled val="1"/>
        </dgm:presLayoutVars>
      </dgm:prSet>
      <dgm:spPr/>
    </dgm:pt>
    <dgm:pt modelId="{C2EDFF2F-49EC-9846-A652-4E3CBE9EF8A0}" type="pres">
      <dgm:prSet presAssocID="{D95CEEA5-882B-405B-913F-A53353A03246}" presName="sibTrans" presStyleCnt="0"/>
      <dgm:spPr/>
    </dgm:pt>
    <dgm:pt modelId="{569D6929-F3CD-434B-B5C0-120A87717B9F}" type="pres">
      <dgm:prSet presAssocID="{8A221B07-5A55-7C41-ABE3-18FD1916B764}" presName="node" presStyleLbl="node1" presStyleIdx="7" presStyleCnt="8" custLinFactNeighborX="-2155" custLinFactNeighborY="3520">
        <dgm:presLayoutVars>
          <dgm:bulletEnabled val="1"/>
        </dgm:presLayoutVars>
      </dgm:prSet>
      <dgm:spPr/>
    </dgm:pt>
  </dgm:ptLst>
  <dgm:cxnLst>
    <dgm:cxn modelId="{76402000-62FC-844D-962A-29F929EE2FB2}" srcId="{E300510A-1CF3-46AA-B913-FDD5393BFC96}" destId="{8A221B07-5A55-7C41-ABE3-18FD1916B764}" srcOrd="7" destOrd="0" parTransId="{C0431DF2-BD33-0646-ADFB-076E268F2C77}" sibTransId="{9723A86A-B79E-3241-AF2A-ED8C9295742E}"/>
    <dgm:cxn modelId="{27813610-8350-45B7-8E94-6F6211BC9357}" type="presOf" srcId="{1F482CB0-365A-4712-8E25-EAC04FB33F6C}" destId="{40138B67-E4BA-48D1-84E7-0E5EC697602F}" srcOrd="0" destOrd="0" presId="urn:microsoft.com/office/officeart/2005/8/layout/default"/>
    <dgm:cxn modelId="{0CD6061F-C9CF-49F6-84F2-AB4D96929AD1}" type="presOf" srcId="{FA1B4027-C4A6-4DE3-A66A-27F3F8EF3980}" destId="{D474C866-EDD4-4CE2-9E7D-1E7C79C9483F}" srcOrd="0" destOrd="0" presId="urn:microsoft.com/office/officeart/2005/8/layout/default"/>
    <dgm:cxn modelId="{A4EDDD2B-C4A3-405E-9057-0677910AB4B8}" type="presOf" srcId="{AA8A5716-17BA-477D-8030-4131E0639B2D}" destId="{92FE0CE9-971E-4662-9A9D-606C1BE9C4B0}" srcOrd="0" destOrd="0" presId="urn:microsoft.com/office/officeart/2005/8/layout/default"/>
    <dgm:cxn modelId="{318E623D-F343-4E71-9FF6-21591DB1A22D}" type="presOf" srcId="{EE985B29-A180-44A6-919A-6A767E62E972}" destId="{3892E5D5-B8C8-4B87-8974-039EC8297322}" srcOrd="0" destOrd="0" presId="urn:microsoft.com/office/officeart/2005/8/layout/default"/>
    <dgm:cxn modelId="{1979295C-6974-4A7F-9AD9-D59407C2CE8D}" srcId="{E300510A-1CF3-46AA-B913-FDD5393BFC96}" destId="{EE985B29-A180-44A6-919A-6A767E62E972}" srcOrd="0" destOrd="0" parTransId="{00890CE7-0B38-451E-95F5-DE448B71BDCA}" sibTransId="{BA143C51-C9C6-4B72-8683-5914EA90112C}"/>
    <dgm:cxn modelId="{42D6E963-ACCC-FC4E-8801-71567FE9C0F9}" type="presOf" srcId="{8A221B07-5A55-7C41-ABE3-18FD1916B764}" destId="{569D6929-F3CD-434B-B5C0-120A87717B9F}" srcOrd="0" destOrd="0" presId="urn:microsoft.com/office/officeart/2005/8/layout/default"/>
    <dgm:cxn modelId="{E1BB406C-5F36-4A51-86D8-9538F3E01EC0}" type="presOf" srcId="{EF8541BF-C43F-4447-94BD-50CAB3F068F3}" destId="{20894BF1-E46E-4E33-ADFF-CB9C2A31884B}" srcOrd="0" destOrd="0" presId="urn:microsoft.com/office/officeart/2005/8/layout/default"/>
    <dgm:cxn modelId="{48912781-2898-4C79-9155-6804F4979624}" srcId="{E300510A-1CF3-46AA-B913-FDD5393BFC96}" destId="{3C369EB9-C90B-4D41-B5BE-2383526CF9CC}" srcOrd="6" destOrd="0" parTransId="{E1837C28-4FC1-427D-9B59-773AF16F576A}" sibTransId="{D95CEEA5-882B-405B-913F-A53353A03246}"/>
    <dgm:cxn modelId="{B467F988-7129-4B59-93C3-9A3725137D5F}" srcId="{E300510A-1CF3-46AA-B913-FDD5393BFC96}" destId="{1F482CB0-365A-4712-8E25-EAC04FB33F6C}" srcOrd="2" destOrd="0" parTransId="{CD7E718E-D103-43AA-A9FC-5F6C2D0D3D3A}" sibTransId="{FB4DFEC6-4238-474B-B134-5145BC79F9AF}"/>
    <dgm:cxn modelId="{E09BD48D-48EC-4B6D-B826-B265E95E6F28}" srcId="{E300510A-1CF3-46AA-B913-FDD5393BFC96}" destId="{FA1B4027-C4A6-4DE3-A66A-27F3F8EF3980}" srcOrd="4" destOrd="0" parTransId="{F20DB962-1F63-4A50-93B9-0D2B9A59E1B2}" sibTransId="{59B893BC-8943-4D0E-BFC5-C649B3804BDC}"/>
    <dgm:cxn modelId="{8A9975A6-5935-456D-820F-40DC27B9BB31}" srcId="{E300510A-1CF3-46AA-B913-FDD5393BFC96}" destId="{EF8541BF-C43F-4447-94BD-50CAB3F068F3}" srcOrd="3" destOrd="0" parTransId="{0B169E26-3F3E-48A5-9E39-67E238960D22}" sibTransId="{EF2B6569-BA4E-4753-8437-A9E1BEB7010E}"/>
    <dgm:cxn modelId="{C4A31BAE-60AB-449C-AAAF-F56DE5CC2EBD}" type="presOf" srcId="{3C369EB9-C90B-4D41-B5BE-2383526CF9CC}" destId="{98DE181D-CCBF-4775-AEA4-6EB0684527A4}" srcOrd="0" destOrd="0" presId="urn:microsoft.com/office/officeart/2005/8/layout/default"/>
    <dgm:cxn modelId="{7115B8B7-D25A-4894-AC5B-FCD7F920CC05}" srcId="{E300510A-1CF3-46AA-B913-FDD5393BFC96}" destId="{AA8A5716-17BA-477D-8030-4131E0639B2D}" srcOrd="5" destOrd="0" parTransId="{069C8123-6DCC-4595-A9CF-8397070A7177}" sibTransId="{DD5DC803-CAF4-4DF6-8870-A0D890C64002}"/>
    <dgm:cxn modelId="{C0CED9C6-FDD0-4915-B442-3968AE446D7B}" type="presOf" srcId="{E300510A-1CF3-46AA-B913-FDD5393BFC96}" destId="{B7DF271B-0A61-465B-A9BF-B85DDB33DB5E}" srcOrd="0" destOrd="0" presId="urn:microsoft.com/office/officeart/2005/8/layout/default"/>
    <dgm:cxn modelId="{4A0E66D3-0428-44D5-8974-8B0A0BA70123}" srcId="{E300510A-1CF3-46AA-B913-FDD5393BFC96}" destId="{9F00748D-A354-4F28-B917-763E4CDEDCBD}" srcOrd="1" destOrd="0" parTransId="{19E12F4A-7D6B-4A5F-AA99-88A2F4C35111}" sibTransId="{00320A4D-C9F1-4D27-89D7-E76A6F8894A2}"/>
    <dgm:cxn modelId="{153B96F2-EE7F-4287-A122-7E72086738EC}" type="presOf" srcId="{9F00748D-A354-4F28-B917-763E4CDEDCBD}" destId="{FA74366D-E5A9-4C73-8334-8CFDFA353679}" srcOrd="0" destOrd="0" presId="urn:microsoft.com/office/officeart/2005/8/layout/default"/>
    <dgm:cxn modelId="{51E07C9B-AFCF-42B9-9F3F-EE10EF6B48B4}" type="presParOf" srcId="{B7DF271B-0A61-465B-A9BF-B85DDB33DB5E}" destId="{3892E5D5-B8C8-4B87-8974-039EC8297322}" srcOrd="0" destOrd="0" presId="urn:microsoft.com/office/officeart/2005/8/layout/default"/>
    <dgm:cxn modelId="{4D5F0D36-B0DE-4617-9814-3BA3B8BCB4C9}" type="presParOf" srcId="{B7DF271B-0A61-465B-A9BF-B85DDB33DB5E}" destId="{9EE34C9B-DA26-49A4-9113-A77F95BDC1C0}" srcOrd="1" destOrd="0" presId="urn:microsoft.com/office/officeart/2005/8/layout/default"/>
    <dgm:cxn modelId="{CFF30C42-E95E-4780-AA5F-0BDE5EA0D689}" type="presParOf" srcId="{B7DF271B-0A61-465B-A9BF-B85DDB33DB5E}" destId="{FA74366D-E5A9-4C73-8334-8CFDFA353679}" srcOrd="2" destOrd="0" presId="urn:microsoft.com/office/officeart/2005/8/layout/default"/>
    <dgm:cxn modelId="{532F51BD-17D8-41BF-BDF1-25867381BCD9}" type="presParOf" srcId="{B7DF271B-0A61-465B-A9BF-B85DDB33DB5E}" destId="{DEC59897-9F38-4D9A-ACAF-C6AB4F878ACD}" srcOrd="3" destOrd="0" presId="urn:microsoft.com/office/officeart/2005/8/layout/default"/>
    <dgm:cxn modelId="{950B0CD8-065E-4C85-A86B-67FA94E2E403}" type="presParOf" srcId="{B7DF271B-0A61-465B-A9BF-B85DDB33DB5E}" destId="{40138B67-E4BA-48D1-84E7-0E5EC697602F}" srcOrd="4" destOrd="0" presId="urn:microsoft.com/office/officeart/2005/8/layout/default"/>
    <dgm:cxn modelId="{816C1F43-C6D9-44F3-8064-61FB19AC40BE}" type="presParOf" srcId="{B7DF271B-0A61-465B-A9BF-B85DDB33DB5E}" destId="{B21B9673-62F8-4D71-AF4C-3E487E9DB3DE}" srcOrd="5" destOrd="0" presId="urn:microsoft.com/office/officeart/2005/8/layout/default"/>
    <dgm:cxn modelId="{90440822-9D0F-4E99-8521-2FC9246A7442}" type="presParOf" srcId="{B7DF271B-0A61-465B-A9BF-B85DDB33DB5E}" destId="{20894BF1-E46E-4E33-ADFF-CB9C2A31884B}" srcOrd="6" destOrd="0" presId="urn:microsoft.com/office/officeart/2005/8/layout/default"/>
    <dgm:cxn modelId="{3763CC35-FDB5-4E49-9770-D0F2F4838AD8}" type="presParOf" srcId="{B7DF271B-0A61-465B-A9BF-B85DDB33DB5E}" destId="{17CCAD46-F3B5-4E35-A016-750F9DFB3370}" srcOrd="7" destOrd="0" presId="urn:microsoft.com/office/officeart/2005/8/layout/default"/>
    <dgm:cxn modelId="{267F93CB-09EC-49A1-90F7-EF7DCD2B4DB9}" type="presParOf" srcId="{B7DF271B-0A61-465B-A9BF-B85DDB33DB5E}" destId="{D474C866-EDD4-4CE2-9E7D-1E7C79C9483F}" srcOrd="8" destOrd="0" presId="urn:microsoft.com/office/officeart/2005/8/layout/default"/>
    <dgm:cxn modelId="{A5AD6630-956D-4D55-B132-06F3F3F9946F}" type="presParOf" srcId="{B7DF271B-0A61-465B-A9BF-B85DDB33DB5E}" destId="{6F7E11DE-BE9F-461E-9CA5-0E224B331E77}" srcOrd="9" destOrd="0" presId="urn:microsoft.com/office/officeart/2005/8/layout/default"/>
    <dgm:cxn modelId="{1901EFC6-D2FA-40F2-8233-90F071329D03}" type="presParOf" srcId="{B7DF271B-0A61-465B-A9BF-B85DDB33DB5E}" destId="{92FE0CE9-971E-4662-9A9D-606C1BE9C4B0}" srcOrd="10" destOrd="0" presId="urn:microsoft.com/office/officeart/2005/8/layout/default"/>
    <dgm:cxn modelId="{2AD14A10-9EF3-4CFE-A83E-A63989DCA846}" type="presParOf" srcId="{B7DF271B-0A61-465B-A9BF-B85DDB33DB5E}" destId="{E58DB1AE-EF0C-4E32-81D7-E3D13843B74E}" srcOrd="11" destOrd="0" presId="urn:microsoft.com/office/officeart/2005/8/layout/default"/>
    <dgm:cxn modelId="{BBF69409-F7E0-4845-AE06-CE0C3F0C8DBA}" type="presParOf" srcId="{B7DF271B-0A61-465B-A9BF-B85DDB33DB5E}" destId="{98DE181D-CCBF-4775-AEA4-6EB0684527A4}" srcOrd="12" destOrd="0" presId="urn:microsoft.com/office/officeart/2005/8/layout/default"/>
    <dgm:cxn modelId="{61738357-5B1E-144D-87D2-660FED899D94}" type="presParOf" srcId="{B7DF271B-0A61-465B-A9BF-B85DDB33DB5E}" destId="{C2EDFF2F-49EC-9846-A652-4E3CBE9EF8A0}" srcOrd="13" destOrd="0" presId="urn:microsoft.com/office/officeart/2005/8/layout/default"/>
    <dgm:cxn modelId="{CA9FA032-C0D3-4B45-A97F-6DC0FA1B4702}" type="presParOf" srcId="{B7DF271B-0A61-465B-A9BF-B85DDB33DB5E}" destId="{569D6929-F3CD-434B-B5C0-120A87717B9F}"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D7285D-78E3-408E-962F-37A828B7CADA}">
      <dsp:nvSpPr>
        <dsp:cNvPr id="0" name=""/>
        <dsp:cNvSpPr/>
      </dsp:nvSpPr>
      <dsp:spPr>
        <a:xfrm>
          <a:off x="3936705" y="1543988"/>
          <a:ext cx="1977954" cy="1978197"/>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5EE5F422-97ED-4E99-A35C-0C0C3EE351DA}">
      <dsp:nvSpPr>
        <dsp:cNvPr id="0" name=""/>
        <dsp:cNvSpPr/>
      </dsp:nvSpPr>
      <dsp:spPr>
        <a:xfrm>
          <a:off x="3792479" y="0"/>
          <a:ext cx="2266406" cy="121287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r>
            <a:rPr lang="it-IT" sz="2300" kern="1200" dirty="0"/>
            <a:t>AIFA</a:t>
          </a:r>
        </a:p>
      </dsp:txBody>
      <dsp:txXfrm>
        <a:off x="3792479" y="0"/>
        <a:ext cx="2266406" cy="1212874"/>
      </dsp:txXfrm>
    </dsp:sp>
    <dsp:sp modelId="{E998FFA5-9534-466E-B4CF-5C8C7299779E}">
      <dsp:nvSpPr>
        <dsp:cNvPr id="0" name=""/>
        <dsp:cNvSpPr/>
      </dsp:nvSpPr>
      <dsp:spPr>
        <a:xfrm>
          <a:off x="4516905" y="1822949"/>
          <a:ext cx="1977954" cy="1978197"/>
        </a:xfrm>
        <a:prstGeom prst="ellipse">
          <a:avLst/>
        </a:prstGeom>
        <a:solidFill>
          <a:schemeClr val="accent5">
            <a:alpha val="50000"/>
            <a:hueOff val="-1225557"/>
            <a:satOff val="-1705"/>
            <a:lumOff val="-65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C160FC83-DA3C-4754-AA4E-7F6E65E5DA9B}">
      <dsp:nvSpPr>
        <dsp:cNvPr id="0" name=""/>
        <dsp:cNvSpPr/>
      </dsp:nvSpPr>
      <dsp:spPr>
        <a:xfrm>
          <a:off x="6738808" y="1152230"/>
          <a:ext cx="2142784" cy="133416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it-IT" sz="2000" kern="1200" dirty="0"/>
            <a:t>National </a:t>
          </a:r>
          <a:r>
            <a:rPr lang="it-IT" sz="2000" kern="1200" dirty="0" err="1"/>
            <a:t>Council</a:t>
          </a:r>
          <a:r>
            <a:rPr lang="it-IT" sz="2000" kern="1200" dirty="0"/>
            <a:t> of </a:t>
          </a:r>
          <a:r>
            <a:rPr lang="it-IT" sz="2000" kern="1200" dirty="0" err="1"/>
            <a:t>Health</a:t>
          </a:r>
          <a:endParaRPr lang="it-IT" sz="2000" kern="1200" dirty="0"/>
        </a:p>
      </dsp:txBody>
      <dsp:txXfrm>
        <a:off x="6738808" y="1152230"/>
        <a:ext cx="2142784" cy="1334161"/>
      </dsp:txXfrm>
    </dsp:sp>
    <dsp:sp modelId="{310EE02A-B3FA-4239-84BC-2C2F046829BA}">
      <dsp:nvSpPr>
        <dsp:cNvPr id="0" name=""/>
        <dsp:cNvSpPr/>
      </dsp:nvSpPr>
      <dsp:spPr>
        <a:xfrm>
          <a:off x="4659483" y="2450611"/>
          <a:ext cx="1977954" cy="1978197"/>
        </a:xfrm>
        <a:prstGeom prst="ellipse">
          <a:avLst/>
        </a:prstGeom>
        <a:solidFill>
          <a:schemeClr val="accent5">
            <a:alpha val="50000"/>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83F93050-A4AC-4FF7-9CB7-1D0BD5BE9B44}">
      <dsp:nvSpPr>
        <dsp:cNvPr id="0" name=""/>
        <dsp:cNvSpPr/>
      </dsp:nvSpPr>
      <dsp:spPr>
        <a:xfrm>
          <a:off x="6944845" y="2850253"/>
          <a:ext cx="2101577" cy="1425126"/>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r>
            <a:rPr lang="it-IT" sz="2300" b="1" kern="1200" dirty="0"/>
            <a:t>Technical Scientific Committee </a:t>
          </a:r>
        </a:p>
        <a:p>
          <a:pPr marL="0" lvl="0" indent="0" algn="ctr" defTabSz="1022350">
            <a:lnSpc>
              <a:spcPct val="90000"/>
            </a:lnSpc>
            <a:spcBef>
              <a:spcPct val="0"/>
            </a:spcBef>
            <a:spcAft>
              <a:spcPct val="35000"/>
            </a:spcAft>
            <a:buNone/>
          </a:pPr>
          <a:r>
            <a:rPr lang="it-IT" sz="2300" kern="1200" dirty="0" err="1"/>
            <a:t>Civil</a:t>
          </a:r>
          <a:r>
            <a:rPr lang="it-IT" sz="2300" kern="1200" dirty="0"/>
            <a:t> </a:t>
          </a:r>
          <a:r>
            <a:rPr lang="it-IT" sz="2300" kern="1200" dirty="0" err="1"/>
            <a:t>Protection</a:t>
          </a:r>
          <a:endParaRPr lang="it-IT" sz="2300" kern="1200" dirty="0"/>
        </a:p>
      </dsp:txBody>
      <dsp:txXfrm>
        <a:off x="6944845" y="2850253"/>
        <a:ext cx="2101577" cy="1425126"/>
      </dsp:txXfrm>
    </dsp:sp>
    <dsp:sp modelId="{3AC85189-0CFE-48A2-9D04-067264D10BEB}">
      <dsp:nvSpPr>
        <dsp:cNvPr id="0" name=""/>
        <dsp:cNvSpPr/>
      </dsp:nvSpPr>
      <dsp:spPr>
        <a:xfrm>
          <a:off x="4267241" y="2944835"/>
          <a:ext cx="1977954" cy="1978197"/>
        </a:xfrm>
        <a:prstGeom prst="ellipse">
          <a:avLst/>
        </a:prstGeom>
        <a:solidFill>
          <a:schemeClr val="accent5">
            <a:alpha val="50000"/>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D9A62FC7-3C3C-48BB-BDC2-722A915667DF}">
      <dsp:nvSpPr>
        <dsp:cNvPr id="0" name=""/>
        <dsp:cNvSpPr/>
      </dsp:nvSpPr>
      <dsp:spPr>
        <a:xfrm>
          <a:off x="6038282" y="4760530"/>
          <a:ext cx="2266406" cy="130383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2400300">
            <a:lnSpc>
              <a:spcPct val="90000"/>
            </a:lnSpc>
            <a:spcBef>
              <a:spcPct val="0"/>
            </a:spcBef>
            <a:spcAft>
              <a:spcPct val="35000"/>
            </a:spcAft>
            <a:buNone/>
          </a:pPr>
          <a:r>
            <a:rPr lang="it-IT" sz="5400" kern="1200" dirty="0">
              <a:solidFill>
                <a:srgbClr val="C00000"/>
              </a:solidFill>
            </a:rPr>
            <a:t>ISS</a:t>
          </a:r>
        </a:p>
      </dsp:txBody>
      <dsp:txXfrm>
        <a:off x="6038282" y="4760530"/>
        <a:ext cx="2266406" cy="1303839"/>
      </dsp:txXfrm>
    </dsp:sp>
    <dsp:sp modelId="{B4B9E468-2FAF-4095-84B9-80B6525C4BF5}">
      <dsp:nvSpPr>
        <dsp:cNvPr id="0" name=""/>
        <dsp:cNvSpPr/>
      </dsp:nvSpPr>
      <dsp:spPr>
        <a:xfrm>
          <a:off x="3615287" y="2953954"/>
          <a:ext cx="1977954" cy="1978197"/>
        </a:xfrm>
        <a:prstGeom prst="ellipse">
          <a:avLst/>
        </a:prstGeom>
        <a:solidFill>
          <a:schemeClr val="accent5">
            <a:alpha val="50000"/>
            <a:hueOff val="-4902230"/>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2E104AF3-5EF2-42F3-8443-00A3A14AE1F5}">
      <dsp:nvSpPr>
        <dsp:cNvPr id="0" name=""/>
        <dsp:cNvSpPr/>
      </dsp:nvSpPr>
      <dsp:spPr>
        <a:xfrm>
          <a:off x="1546676" y="4760530"/>
          <a:ext cx="2266406" cy="130383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r>
            <a:rPr lang="it-IT" sz="2300" kern="1200" dirty="0"/>
            <a:t>INAIL</a:t>
          </a:r>
        </a:p>
      </dsp:txBody>
      <dsp:txXfrm>
        <a:off x="1546676" y="4760530"/>
        <a:ext cx="2266406" cy="1303839"/>
      </dsp:txXfrm>
    </dsp:sp>
    <dsp:sp modelId="{9D551F05-EADD-4FFD-9F33-F9D8CD33B804}">
      <dsp:nvSpPr>
        <dsp:cNvPr id="0" name=""/>
        <dsp:cNvSpPr/>
      </dsp:nvSpPr>
      <dsp:spPr>
        <a:xfrm>
          <a:off x="3213927" y="2450611"/>
          <a:ext cx="1977954" cy="1978197"/>
        </a:xfrm>
        <a:prstGeom prst="ellipse">
          <a:avLst/>
        </a:prstGeom>
        <a:solidFill>
          <a:schemeClr val="accent5">
            <a:alpha val="50000"/>
            <a:hueOff val="-6127787"/>
            <a:satOff val="-8523"/>
            <a:lumOff val="-32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D2D39AB3-00D9-4A64-9548-806205EB795D}">
      <dsp:nvSpPr>
        <dsp:cNvPr id="0" name=""/>
        <dsp:cNvSpPr/>
      </dsp:nvSpPr>
      <dsp:spPr>
        <a:xfrm>
          <a:off x="804943" y="2850253"/>
          <a:ext cx="2101577" cy="1425126"/>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r>
            <a:rPr lang="it-IT" sz="2300" kern="1200" dirty="0" err="1"/>
            <a:t>Ministry</a:t>
          </a:r>
          <a:r>
            <a:rPr lang="it-IT" sz="2300" kern="1200" dirty="0"/>
            <a:t> of </a:t>
          </a:r>
          <a:r>
            <a:rPr lang="it-IT" sz="2300" kern="1200" dirty="0" err="1"/>
            <a:t>Health</a:t>
          </a:r>
          <a:r>
            <a:rPr lang="it-IT" sz="2300" kern="1200" dirty="0"/>
            <a:t> &amp; «Control Room»</a:t>
          </a:r>
        </a:p>
      </dsp:txBody>
      <dsp:txXfrm>
        <a:off x="804943" y="2850253"/>
        <a:ext cx="2101577" cy="1425126"/>
      </dsp:txXfrm>
    </dsp:sp>
    <dsp:sp modelId="{D31EB149-112F-4A0E-87D3-0F804E1126CB}">
      <dsp:nvSpPr>
        <dsp:cNvPr id="0" name=""/>
        <dsp:cNvSpPr/>
      </dsp:nvSpPr>
      <dsp:spPr>
        <a:xfrm>
          <a:off x="3356505" y="1822949"/>
          <a:ext cx="1977954" cy="1978197"/>
        </a:xfrm>
        <a:prstGeom prst="ellipse">
          <a:avLst/>
        </a:prstGeom>
        <a:solidFill>
          <a:schemeClr val="accent5">
            <a:alpha val="50000"/>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F7D7A042-67C7-4B11-845A-497808C33493}">
      <dsp:nvSpPr>
        <dsp:cNvPr id="0" name=""/>
        <dsp:cNvSpPr/>
      </dsp:nvSpPr>
      <dsp:spPr>
        <a:xfrm>
          <a:off x="969773" y="1152230"/>
          <a:ext cx="2142784" cy="133416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r>
            <a:rPr lang="it-IT" sz="2300" kern="1200" dirty="0"/>
            <a:t>State-</a:t>
          </a:r>
          <a:r>
            <a:rPr lang="it-IT" sz="2300" kern="1200" dirty="0" err="1"/>
            <a:t>Regions</a:t>
          </a:r>
          <a:r>
            <a:rPr lang="it-IT" sz="2300" kern="1200" dirty="0"/>
            <a:t> Conference</a:t>
          </a:r>
        </a:p>
      </dsp:txBody>
      <dsp:txXfrm>
        <a:off x="969773" y="1152230"/>
        <a:ext cx="2142784" cy="13341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10B5C5-28EA-422D-9DAC-42EFA5E56D82}">
      <dsp:nvSpPr>
        <dsp:cNvPr id="0" name=""/>
        <dsp:cNvSpPr/>
      </dsp:nvSpPr>
      <dsp:spPr>
        <a:xfrm>
          <a:off x="2352612" y="195408"/>
          <a:ext cx="3878110" cy="1346816"/>
        </a:xfrm>
        <a:prstGeom prst="ellipse">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469E4B-1B2C-445B-B85E-EC389B78F2EF}">
      <dsp:nvSpPr>
        <dsp:cNvPr id="0" name=""/>
        <dsp:cNvSpPr/>
      </dsp:nvSpPr>
      <dsp:spPr>
        <a:xfrm>
          <a:off x="3921894" y="3493305"/>
          <a:ext cx="751571" cy="481005"/>
        </a:xfrm>
        <a:prstGeom prst="downArrow">
          <a:avLst/>
        </a:prstGeom>
        <a:solidFill>
          <a:schemeClr val="accent3">
            <a:tint val="4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405639E8-C333-4711-B47A-46D0C3AE99B4}">
      <dsp:nvSpPr>
        <dsp:cNvPr id="0" name=""/>
        <dsp:cNvSpPr/>
      </dsp:nvSpPr>
      <dsp:spPr>
        <a:xfrm>
          <a:off x="2493907" y="3878110"/>
          <a:ext cx="3607544" cy="901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it-IT" sz="1600" kern="1200" dirty="0">
              <a:latin typeface="Arial Narrow" panose="020B0606020202030204" pitchFamily="34" charset="0"/>
            </a:rPr>
            <a:t>«</a:t>
          </a:r>
          <a:r>
            <a:rPr lang="it-IT" sz="1600" kern="1200" dirty="0" err="1">
              <a:latin typeface="Arial Narrow" panose="020B0606020202030204" pitchFamily="34" charset="0"/>
            </a:rPr>
            <a:t>colour</a:t>
          </a:r>
          <a:r>
            <a:rPr lang="it-IT" sz="1600" kern="1200" dirty="0">
              <a:latin typeface="Arial Narrow" panose="020B0606020202030204" pitchFamily="34" charset="0"/>
            </a:rPr>
            <a:t> code» of </a:t>
          </a:r>
          <a:r>
            <a:rPr lang="it-IT" sz="1600" kern="1200" dirty="0" err="1">
              <a:latin typeface="Arial Narrow" panose="020B0606020202030204" pitchFamily="34" charset="0"/>
            </a:rPr>
            <a:t>measures</a:t>
          </a:r>
          <a:r>
            <a:rPr lang="it-IT" sz="1600" kern="1200" dirty="0">
              <a:latin typeface="Arial Narrow" panose="020B0606020202030204" pitchFamily="34" charset="0"/>
            </a:rPr>
            <a:t> (</a:t>
          </a:r>
          <a:r>
            <a:rPr lang="it-IT" sz="1600" kern="1200" dirty="0" err="1">
              <a:latin typeface="Arial Narrow" panose="020B0606020202030204" pitchFamily="34" charset="0"/>
            </a:rPr>
            <a:t>yellow</a:t>
          </a:r>
          <a:r>
            <a:rPr lang="it-IT" sz="1600" kern="1200" dirty="0">
              <a:latin typeface="Arial Narrow" panose="020B0606020202030204" pitchFamily="34" charset="0"/>
            </a:rPr>
            <a:t>, </a:t>
          </a:r>
          <a:r>
            <a:rPr lang="it-IT" sz="1600" kern="1200" dirty="0" err="1">
              <a:latin typeface="Arial Narrow" panose="020B0606020202030204" pitchFamily="34" charset="0"/>
            </a:rPr>
            <a:t>orange</a:t>
          </a:r>
          <a:r>
            <a:rPr lang="it-IT" sz="1600" kern="1200" dirty="0">
              <a:latin typeface="Arial Narrow" panose="020B0606020202030204" pitchFamily="34" charset="0"/>
            </a:rPr>
            <a:t> red) from 5 November 2020 – 17 </a:t>
          </a:r>
          <a:r>
            <a:rPr lang="it-IT" sz="1600" kern="1200" dirty="0" err="1">
              <a:latin typeface="Arial Narrow" panose="020B0606020202030204" pitchFamily="34" charset="0"/>
            </a:rPr>
            <a:t>May</a:t>
          </a:r>
          <a:r>
            <a:rPr lang="it-IT" sz="1600" kern="1200" dirty="0">
              <a:latin typeface="Arial Narrow" panose="020B0606020202030204" pitchFamily="34" charset="0"/>
            </a:rPr>
            <a:t> 2021</a:t>
          </a:r>
        </a:p>
      </dsp:txBody>
      <dsp:txXfrm>
        <a:off x="2493907" y="3878110"/>
        <a:ext cx="3607544" cy="901886"/>
      </dsp:txXfrm>
    </dsp:sp>
    <dsp:sp modelId="{1CC7BE8C-143D-467A-948E-D1AFB0E3875C}">
      <dsp:nvSpPr>
        <dsp:cNvPr id="0" name=""/>
        <dsp:cNvSpPr/>
      </dsp:nvSpPr>
      <dsp:spPr>
        <a:xfrm>
          <a:off x="3762560" y="1646242"/>
          <a:ext cx="1352829" cy="1352829"/>
        </a:xfrm>
        <a:prstGeom prst="ellipse">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it-IT" sz="1300" kern="1200" dirty="0" err="1"/>
            <a:t>Risk</a:t>
          </a:r>
          <a:r>
            <a:rPr lang="it-IT" sz="1300" kern="1200" dirty="0"/>
            <a:t> </a:t>
          </a:r>
          <a:r>
            <a:rPr lang="it-IT" sz="1300" kern="1200" dirty="0" err="1"/>
            <a:t>assessment</a:t>
          </a:r>
          <a:endParaRPr lang="it-IT" sz="1300" kern="1200" dirty="0"/>
        </a:p>
      </dsp:txBody>
      <dsp:txXfrm>
        <a:off x="3960677" y="1844359"/>
        <a:ext cx="956595" cy="956595"/>
      </dsp:txXfrm>
    </dsp:sp>
    <dsp:sp modelId="{4F3890C1-FCF7-4365-AAC9-665FA4C97313}">
      <dsp:nvSpPr>
        <dsp:cNvPr id="0" name=""/>
        <dsp:cNvSpPr/>
      </dsp:nvSpPr>
      <dsp:spPr>
        <a:xfrm>
          <a:off x="2794536" y="631320"/>
          <a:ext cx="1352829" cy="1352829"/>
        </a:xfrm>
        <a:prstGeom prst="ellipse">
          <a:avLst/>
        </a:prstGeom>
        <a:solidFill>
          <a:schemeClr val="accent3">
            <a:hueOff val="1355300"/>
            <a:satOff val="50000"/>
            <a:lumOff val="-735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it-IT" sz="1300" kern="1200" dirty="0"/>
            <a:t>7 </a:t>
          </a:r>
          <a:r>
            <a:rPr lang="it-IT" sz="1300" kern="1200" dirty="0" err="1"/>
            <a:t>day</a:t>
          </a:r>
          <a:r>
            <a:rPr lang="it-IT" sz="1300" kern="1200" dirty="0"/>
            <a:t> </a:t>
          </a:r>
          <a:r>
            <a:rPr lang="it-IT" sz="1300" kern="1200" dirty="0" err="1"/>
            <a:t>incidence</a:t>
          </a:r>
          <a:r>
            <a:rPr lang="it-IT" sz="1300" kern="1200" dirty="0"/>
            <a:t>  (</a:t>
          </a:r>
          <a:r>
            <a:rPr lang="it-IT" sz="1300" kern="1200" dirty="0" err="1"/>
            <a:t>since</a:t>
          </a:r>
          <a:r>
            <a:rPr lang="it-IT" sz="1300" kern="1200" dirty="0"/>
            <a:t> </a:t>
          </a:r>
          <a:r>
            <a:rPr lang="it-IT" sz="1300" kern="1200" dirty="0" err="1"/>
            <a:t>January</a:t>
          </a:r>
          <a:r>
            <a:rPr lang="it-IT" sz="1300" kern="1200" dirty="0"/>
            <a:t> 2021)</a:t>
          </a:r>
        </a:p>
      </dsp:txBody>
      <dsp:txXfrm>
        <a:off x="2992653" y="829437"/>
        <a:ext cx="956595" cy="956595"/>
      </dsp:txXfrm>
    </dsp:sp>
    <dsp:sp modelId="{4E19D72A-4A45-498E-AD50-519687C142B4}">
      <dsp:nvSpPr>
        <dsp:cNvPr id="0" name=""/>
        <dsp:cNvSpPr/>
      </dsp:nvSpPr>
      <dsp:spPr>
        <a:xfrm>
          <a:off x="4177428" y="304236"/>
          <a:ext cx="1352829" cy="1352829"/>
        </a:xfrm>
        <a:prstGeom prst="ellipse">
          <a:avLst/>
        </a:prstGeom>
        <a:solidFill>
          <a:schemeClr val="accent3">
            <a:hueOff val="2710599"/>
            <a:satOff val="100000"/>
            <a:lumOff val="-14706"/>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it-IT" sz="1300" kern="1200" dirty="0"/>
            <a:t>Rt</a:t>
          </a:r>
        </a:p>
      </dsp:txBody>
      <dsp:txXfrm>
        <a:off x="4375545" y="502353"/>
        <a:ext cx="956595" cy="956595"/>
      </dsp:txXfrm>
    </dsp:sp>
    <dsp:sp modelId="{00E1BA9B-F936-4EAC-9C3C-5178C7EE95C7}">
      <dsp:nvSpPr>
        <dsp:cNvPr id="0" name=""/>
        <dsp:cNvSpPr/>
      </dsp:nvSpPr>
      <dsp:spPr>
        <a:xfrm>
          <a:off x="2193279" y="0"/>
          <a:ext cx="4208801" cy="3367041"/>
        </a:xfrm>
        <a:prstGeom prst="funnel">
          <a:avLst/>
        </a:prstGeom>
        <a:solidFill>
          <a:schemeClr val="lt1">
            <a:alpha val="4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92E5D5-B8C8-4B87-8974-039EC8297322}">
      <dsp:nvSpPr>
        <dsp:cNvPr id="0" name=""/>
        <dsp:cNvSpPr/>
      </dsp:nvSpPr>
      <dsp:spPr>
        <a:xfrm>
          <a:off x="3163" y="706050"/>
          <a:ext cx="2509723" cy="150583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it-IT" sz="2500" kern="1200" dirty="0"/>
            <a:t>Preparedness</a:t>
          </a:r>
        </a:p>
      </dsp:txBody>
      <dsp:txXfrm>
        <a:off x="3163" y="706050"/>
        <a:ext cx="2509723" cy="1505834"/>
      </dsp:txXfrm>
    </dsp:sp>
    <dsp:sp modelId="{FA74366D-E5A9-4C73-8334-8CFDFA353679}">
      <dsp:nvSpPr>
        <dsp:cNvPr id="0" name=""/>
        <dsp:cNvSpPr/>
      </dsp:nvSpPr>
      <dsp:spPr>
        <a:xfrm>
          <a:off x="2763859" y="706050"/>
          <a:ext cx="2509723" cy="1505834"/>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it-IT" sz="2500" kern="1200" dirty="0"/>
            <a:t>One Health</a:t>
          </a:r>
        </a:p>
      </dsp:txBody>
      <dsp:txXfrm>
        <a:off x="2763859" y="706050"/>
        <a:ext cx="2509723" cy="1505834"/>
      </dsp:txXfrm>
    </dsp:sp>
    <dsp:sp modelId="{40138B67-E4BA-48D1-84E7-0E5EC697602F}">
      <dsp:nvSpPr>
        <dsp:cNvPr id="0" name=""/>
        <dsp:cNvSpPr/>
      </dsp:nvSpPr>
      <dsp:spPr>
        <a:xfrm>
          <a:off x="5524555" y="706050"/>
          <a:ext cx="2509723" cy="1505834"/>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it-IT" sz="2500" kern="1200" dirty="0" err="1"/>
            <a:t>Integrated</a:t>
          </a:r>
          <a:r>
            <a:rPr lang="it-IT" sz="2500" kern="1200" dirty="0"/>
            <a:t> </a:t>
          </a:r>
          <a:r>
            <a:rPr lang="it-IT" sz="2500" kern="1200" dirty="0" err="1"/>
            <a:t>Surveillance</a:t>
          </a:r>
          <a:r>
            <a:rPr lang="it-IT" sz="2500" kern="1200" dirty="0"/>
            <a:t> </a:t>
          </a:r>
        </a:p>
      </dsp:txBody>
      <dsp:txXfrm>
        <a:off x="5524555" y="706050"/>
        <a:ext cx="2509723" cy="1505834"/>
      </dsp:txXfrm>
    </dsp:sp>
    <dsp:sp modelId="{20894BF1-E46E-4E33-ADFF-CB9C2A31884B}">
      <dsp:nvSpPr>
        <dsp:cNvPr id="0" name=""/>
        <dsp:cNvSpPr/>
      </dsp:nvSpPr>
      <dsp:spPr>
        <a:xfrm>
          <a:off x="8285251" y="706050"/>
          <a:ext cx="2509723" cy="1505834"/>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it-IT" sz="2500" kern="1200" dirty="0" err="1"/>
            <a:t>Infection</a:t>
          </a:r>
          <a:r>
            <a:rPr lang="it-IT" sz="2500" kern="1200" dirty="0"/>
            <a:t> </a:t>
          </a:r>
          <a:r>
            <a:rPr lang="it-IT" sz="2500" kern="1200" dirty="0" err="1"/>
            <a:t>Prevention</a:t>
          </a:r>
          <a:r>
            <a:rPr lang="it-IT" sz="2500" kern="1200" dirty="0"/>
            <a:t> &amp; Control / AMR</a:t>
          </a:r>
        </a:p>
      </dsp:txBody>
      <dsp:txXfrm>
        <a:off x="8285251" y="706050"/>
        <a:ext cx="2509723" cy="1505834"/>
      </dsp:txXfrm>
    </dsp:sp>
    <dsp:sp modelId="{D474C866-EDD4-4CE2-9E7D-1E7C79C9483F}">
      <dsp:nvSpPr>
        <dsp:cNvPr id="0" name=""/>
        <dsp:cNvSpPr/>
      </dsp:nvSpPr>
      <dsp:spPr>
        <a:xfrm>
          <a:off x="3163" y="2462856"/>
          <a:ext cx="2509723" cy="1505834"/>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it-IT" sz="2500" kern="1200" dirty="0"/>
            <a:t>Public Health Intelligence</a:t>
          </a:r>
        </a:p>
      </dsp:txBody>
      <dsp:txXfrm>
        <a:off x="3163" y="2462856"/>
        <a:ext cx="2509723" cy="1505834"/>
      </dsp:txXfrm>
    </dsp:sp>
    <dsp:sp modelId="{92FE0CE9-971E-4662-9A9D-606C1BE9C4B0}">
      <dsp:nvSpPr>
        <dsp:cNvPr id="0" name=""/>
        <dsp:cNvSpPr/>
      </dsp:nvSpPr>
      <dsp:spPr>
        <a:xfrm>
          <a:off x="2763859" y="2462856"/>
          <a:ext cx="2509723" cy="1505834"/>
        </a:xfrm>
        <a:prstGeom prst="rect">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it-IT" sz="2500" kern="1200" dirty="0" err="1"/>
            <a:t>Pandemic</a:t>
          </a:r>
          <a:r>
            <a:rPr lang="it-IT" sz="2500" kern="1200" dirty="0"/>
            <a:t> </a:t>
          </a:r>
          <a:r>
            <a:rPr lang="it-IT" sz="2500" kern="1200" dirty="0" err="1"/>
            <a:t>Response</a:t>
          </a:r>
          <a:endParaRPr lang="it-IT" sz="2500" kern="1200" dirty="0"/>
        </a:p>
      </dsp:txBody>
      <dsp:txXfrm>
        <a:off x="2763859" y="2462856"/>
        <a:ext cx="2509723" cy="1505834"/>
      </dsp:txXfrm>
    </dsp:sp>
    <dsp:sp modelId="{98DE181D-CCBF-4775-AEA4-6EB0684527A4}">
      <dsp:nvSpPr>
        <dsp:cNvPr id="0" name=""/>
        <dsp:cNvSpPr/>
      </dsp:nvSpPr>
      <dsp:spPr>
        <a:xfrm>
          <a:off x="5524555" y="2462856"/>
          <a:ext cx="2509723" cy="1505834"/>
        </a:xfrm>
        <a:prstGeom prst="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it-IT" sz="2500" kern="1200" dirty="0" err="1"/>
            <a:t>Multidisciplinary</a:t>
          </a:r>
          <a:r>
            <a:rPr lang="it-IT" sz="2500" kern="1200" dirty="0"/>
            <a:t>, </a:t>
          </a:r>
          <a:r>
            <a:rPr lang="it-IT" sz="2500" kern="1200" dirty="0" err="1"/>
            <a:t>Multiprofessional</a:t>
          </a:r>
          <a:endParaRPr lang="it-IT" sz="2500" kern="1200" dirty="0"/>
        </a:p>
        <a:p>
          <a:pPr marL="0" lvl="0" indent="0" algn="ctr" defTabSz="1111250">
            <a:lnSpc>
              <a:spcPct val="90000"/>
            </a:lnSpc>
            <a:spcBef>
              <a:spcPct val="0"/>
            </a:spcBef>
            <a:spcAft>
              <a:spcPct val="35000"/>
            </a:spcAft>
            <a:buNone/>
          </a:pPr>
          <a:r>
            <a:rPr lang="it-IT" sz="2500" kern="1200" dirty="0"/>
            <a:t>Team </a:t>
          </a:r>
          <a:r>
            <a:rPr lang="it-IT" sz="2500" kern="1200" dirty="0" err="1"/>
            <a:t>working</a:t>
          </a:r>
          <a:endParaRPr lang="it-IT" sz="2500" kern="1200" dirty="0"/>
        </a:p>
      </dsp:txBody>
      <dsp:txXfrm>
        <a:off x="5524555" y="2462856"/>
        <a:ext cx="2509723" cy="1505834"/>
      </dsp:txXfrm>
    </dsp:sp>
    <dsp:sp modelId="{569D6929-F3CD-434B-B5C0-120A87717B9F}">
      <dsp:nvSpPr>
        <dsp:cNvPr id="0" name=""/>
        <dsp:cNvSpPr/>
      </dsp:nvSpPr>
      <dsp:spPr>
        <a:xfrm>
          <a:off x="8231167" y="2515862"/>
          <a:ext cx="2509723" cy="1505834"/>
        </a:xfrm>
        <a:prstGeom prst="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it-IT" sz="2500" kern="1200" dirty="0" err="1"/>
            <a:t>Risk</a:t>
          </a:r>
          <a:r>
            <a:rPr lang="it-IT" sz="2500" kern="1200" dirty="0"/>
            <a:t> </a:t>
          </a:r>
          <a:r>
            <a:rPr lang="it-IT" sz="2500" kern="1200" dirty="0" err="1"/>
            <a:t>Communication</a:t>
          </a:r>
          <a:endParaRPr lang="it-IT" sz="2500" kern="1200" dirty="0"/>
        </a:p>
      </dsp:txBody>
      <dsp:txXfrm>
        <a:off x="8231167" y="2515862"/>
        <a:ext cx="2509723" cy="1505834"/>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0.1293</cdr:x>
      <cdr:y>0.89183</cdr:y>
    </cdr:from>
    <cdr:to>
      <cdr:x>0.20039</cdr:x>
      <cdr:y>0.97477</cdr:y>
    </cdr:to>
    <cdr:sp macro="" textlink="">
      <cdr:nvSpPr>
        <cdr:cNvPr id="2" name="CasellaDiTesto 1">
          <a:extLst xmlns:a="http://schemas.openxmlformats.org/drawingml/2006/main">
            <a:ext uri="{FF2B5EF4-FFF2-40B4-BE49-F238E27FC236}">
              <a16:creationId xmlns:a16="http://schemas.microsoft.com/office/drawing/2014/main" id="{339026AF-EE65-D74E-B16C-1CE75DEFC1F5}"/>
            </a:ext>
          </a:extLst>
        </cdr:cNvPr>
        <cdr:cNvSpPr txBox="1"/>
      </cdr:nvSpPr>
      <cdr:spPr>
        <a:xfrm xmlns:a="http://schemas.openxmlformats.org/drawingml/2006/main">
          <a:off x="1681479" y="6397922"/>
          <a:ext cx="924560" cy="595035"/>
        </a:xfrm>
        <a:prstGeom xmlns:a="http://schemas.openxmlformats.org/drawingml/2006/main" prst="rect">
          <a:avLst/>
        </a:prstGeom>
        <a:noFill xmlns:a="http://schemas.openxmlformats.org/drawingml/2006/main"/>
        <a:ln xmlns:a="http://schemas.openxmlformats.org/drawingml/2006/main" w="12700" cap="flat">
          <a:noFill/>
          <a:miter lim="400000"/>
        </a:ln>
        <a:effectLst xmlns:a="http://schemas.openxmlformats.org/drawingml/2006/main"/>
        <a:sp3d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none"/>
      </cdr:style>
      <cdr:txBody>
        <a:bodyPr xmlns:a="http://schemas.openxmlformats.org/drawingml/2006/main" rot="0" spcFirstLastPara="1" vertOverflow="clip" horzOverflow="overflow" vert="horz" wrap="square" lIns="50800" tIns="50800" rIns="50800" bIns="50800" numCol="1" spcCol="38100" rtlCol="0" anchor="ctr">
          <a:spAutoFit/>
        </a:bodyPr>
        <a:lstStyle xmlns:a="http://schemas.openxmlformats.org/drawingml/2006/main"/>
        <a:p xmlns:a="http://schemas.openxmlformats.org/drawingml/2006/main">
          <a:pPr algn="l">
            <a:lnSpc>
              <a:spcPct val="200000"/>
            </a:lnSpc>
          </a:pPr>
          <a:r>
            <a:rPr lang="it-IT" sz="1600" b="0" dirty="0">
              <a:solidFill>
                <a:srgbClr val="FF0000"/>
              </a:solidFill>
              <a:latin typeface="Raleway" panose="020B0003030101060003" pitchFamily="34" charset="0"/>
            </a:rPr>
            <a:t>2018</a:t>
          </a:r>
        </a:p>
      </cdr:txBody>
    </cdr:sp>
  </cdr:relSizeAnchor>
  <cdr:relSizeAnchor xmlns:cdr="http://schemas.openxmlformats.org/drawingml/2006/chartDrawing">
    <cdr:from>
      <cdr:x>0.37214</cdr:x>
      <cdr:y>0.89262</cdr:y>
    </cdr:from>
    <cdr:to>
      <cdr:x>0.44324</cdr:x>
      <cdr:y>0.98444</cdr:y>
    </cdr:to>
    <cdr:sp macro="" textlink="">
      <cdr:nvSpPr>
        <cdr:cNvPr id="3" name="CasellaDiTesto 1">
          <a:extLst xmlns:a="http://schemas.openxmlformats.org/drawingml/2006/main">
            <a:ext uri="{FF2B5EF4-FFF2-40B4-BE49-F238E27FC236}">
              <a16:creationId xmlns:a16="http://schemas.microsoft.com/office/drawing/2014/main" id="{5EF91DFD-E1B0-D944-BDF7-8B99C25E4BB4}"/>
            </a:ext>
          </a:extLst>
        </cdr:cNvPr>
        <cdr:cNvSpPr txBox="1"/>
      </cdr:nvSpPr>
      <cdr:spPr>
        <a:xfrm xmlns:a="http://schemas.openxmlformats.org/drawingml/2006/main">
          <a:off x="3730798" y="5784454"/>
          <a:ext cx="712797" cy="595035"/>
        </a:xfrm>
        <a:prstGeom xmlns:a="http://schemas.openxmlformats.org/drawingml/2006/main" prst="rect">
          <a:avLst/>
        </a:prstGeom>
        <a:noFill xmlns:a="http://schemas.openxmlformats.org/drawingml/2006/main"/>
        <a:ln xmlns:a="http://schemas.openxmlformats.org/drawingml/2006/main" w="12700" cap="flat">
          <a:noFill/>
          <a:miter lim="400000"/>
        </a:ln>
        <a:effectLst xmlns:a="http://schemas.openxmlformats.org/drawingml/2006/main"/>
        <a:sp3d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none"/>
      </cdr:style>
      <cdr:txBody>
        <a:bodyPr xmlns:a="http://schemas.openxmlformats.org/drawingml/2006/main" rot="0" spcFirstLastPara="1" vert="horz" wrap="square" lIns="50800" tIns="50800" rIns="50800" bIns="50800" numCol="1" spcCol="38100" rtlCol="0" anchor="ctr">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lnSpc>
              <a:spcPct val="200000"/>
            </a:lnSpc>
          </a:pPr>
          <a:r>
            <a:rPr lang="it-IT" sz="1600" b="0" dirty="0">
              <a:solidFill>
                <a:srgbClr val="FF0000"/>
              </a:solidFill>
              <a:latin typeface="Raleway" panose="020B0003030101060003" pitchFamily="34" charset="0"/>
            </a:rPr>
            <a:t>2019</a:t>
          </a:r>
        </a:p>
      </cdr:txBody>
    </cdr:sp>
  </cdr:relSizeAnchor>
  <cdr:relSizeAnchor xmlns:cdr="http://schemas.openxmlformats.org/drawingml/2006/chartDrawing">
    <cdr:from>
      <cdr:x>0.64219</cdr:x>
      <cdr:y>0.89466</cdr:y>
    </cdr:from>
    <cdr:to>
      <cdr:x>0.71328</cdr:x>
      <cdr:y>0.97761</cdr:y>
    </cdr:to>
    <cdr:sp macro="" textlink="">
      <cdr:nvSpPr>
        <cdr:cNvPr id="4" name="CasellaDiTesto 1">
          <a:extLst xmlns:a="http://schemas.openxmlformats.org/drawingml/2006/main">
            <a:ext uri="{FF2B5EF4-FFF2-40B4-BE49-F238E27FC236}">
              <a16:creationId xmlns:a16="http://schemas.microsoft.com/office/drawing/2014/main" id="{9D4C8195-3C2D-1449-870B-6EA06ABB1D77}"/>
            </a:ext>
          </a:extLst>
        </cdr:cNvPr>
        <cdr:cNvSpPr txBox="1"/>
      </cdr:nvSpPr>
      <cdr:spPr>
        <a:xfrm xmlns:a="http://schemas.openxmlformats.org/drawingml/2006/main">
          <a:off x="8351520" y="6418242"/>
          <a:ext cx="924560" cy="595035"/>
        </a:xfrm>
        <a:prstGeom xmlns:a="http://schemas.openxmlformats.org/drawingml/2006/main" prst="rect">
          <a:avLst/>
        </a:prstGeom>
        <a:noFill xmlns:a="http://schemas.openxmlformats.org/drawingml/2006/main"/>
        <a:ln xmlns:a="http://schemas.openxmlformats.org/drawingml/2006/main" w="12700" cap="flat">
          <a:solidFill>
            <a:schemeClr val="accent4">
              <a:lumMod val="50000"/>
            </a:schemeClr>
          </a:solidFill>
          <a:miter lim="400000"/>
        </a:ln>
        <a:effectLst xmlns:a="http://schemas.openxmlformats.org/drawingml/2006/main"/>
        <a:sp3d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none"/>
      </cdr:style>
      <cdr:txBody>
        <a:bodyPr xmlns:a="http://schemas.openxmlformats.org/drawingml/2006/main" rot="0" spcFirstLastPara="1" vert="horz" wrap="square" lIns="50800" tIns="50800" rIns="50800" bIns="50800" numCol="1" spcCol="38100" rtlCol="0" anchor="ctr">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lnSpc>
              <a:spcPct val="200000"/>
            </a:lnSpc>
          </a:pPr>
          <a:r>
            <a:rPr lang="it-IT" sz="1600" b="0" dirty="0">
              <a:solidFill>
                <a:schemeClr val="accent4">
                  <a:lumMod val="50000"/>
                </a:schemeClr>
              </a:solidFill>
              <a:latin typeface="Raleway" panose="020B0003030101060003" pitchFamily="34" charset="0"/>
            </a:rPr>
            <a:t>2020</a:t>
          </a:r>
        </a:p>
      </cdr:txBody>
    </cdr:sp>
  </cdr:relSizeAnchor>
</c:userShapes>
</file>

<file path=ppt/drawings/drawing2.xml><?xml version="1.0" encoding="utf-8"?>
<c:userShapes xmlns:c="http://schemas.openxmlformats.org/drawingml/2006/chart">
  <cdr:relSizeAnchor xmlns:cdr="http://schemas.openxmlformats.org/drawingml/2006/chartDrawing">
    <cdr:from>
      <cdr:x>0.80652</cdr:x>
      <cdr:y>0.42272</cdr:y>
    </cdr:from>
    <cdr:to>
      <cdr:x>1</cdr:x>
      <cdr:y>0.63759</cdr:y>
    </cdr:to>
    <cdr:sp macro="" textlink="">
      <cdr:nvSpPr>
        <cdr:cNvPr id="9" name="Text Box 11"/>
        <cdr:cNvSpPr txBox="1"/>
      </cdr:nvSpPr>
      <cdr:spPr>
        <a:xfrm xmlns:a="http://schemas.openxmlformats.org/drawingml/2006/main">
          <a:off x="7708468" y="2096770"/>
          <a:ext cx="1849253" cy="1065783"/>
        </a:xfrm>
        <a:prstGeom xmlns:a="http://schemas.openxmlformats.org/drawingml/2006/main" prst="rect">
          <a:avLst/>
        </a:prstGeom>
        <a:solidFill xmlns:a="http://schemas.openxmlformats.org/drawingml/2006/main">
          <a:schemeClr val="lt1"/>
        </a:solidFill>
        <a:ln xmlns:a="http://schemas.openxmlformats.org/drawingml/2006/main">
          <a:solidFill>
            <a:sysClr val="windowText" lastClr="000000"/>
          </a:solidFill>
        </a:ln>
      </cdr:spPr>
      <cdr:txBody>
        <a:bodyPr xmlns:a="http://schemas.openxmlformats.org/drawingml/2006/main" wrap="square" rtlCol="0" anchor="t"/>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a:t>27/05/2021 </a:t>
          </a:r>
        </a:p>
        <a:p xmlns:a="http://schemas.openxmlformats.org/drawingml/2006/main">
          <a:pPr algn="ctr"/>
          <a:r>
            <a:rPr lang="en-US" sz="1000"/>
            <a:t>E-learning course </a:t>
          </a:r>
          <a:br>
            <a:rPr lang="en-US" sz="1000"/>
          </a:br>
          <a:r>
            <a:rPr lang="en-US" sz="1000"/>
            <a:t>"Covid-19  vaccination by Biologists</a:t>
          </a:r>
          <a:r>
            <a:rPr lang="en-US" sz="1000" baseline="0"/>
            <a:t> and technical health, rehabilitation and prevention professions"</a:t>
          </a:r>
          <a:endParaRPr lang="en-US" sz="1000"/>
        </a:p>
      </cdr:txBody>
    </cdr:sp>
  </cdr:relSizeAnchor>
  <cdr:relSizeAnchor xmlns:cdr="http://schemas.openxmlformats.org/drawingml/2006/chartDrawing">
    <cdr:from>
      <cdr:x>0.80985</cdr:x>
      <cdr:y>0.64481</cdr:y>
    </cdr:from>
    <cdr:to>
      <cdr:x>0.88584</cdr:x>
      <cdr:y>0.72759</cdr:y>
    </cdr:to>
    <cdr:cxnSp macro="">
      <cdr:nvCxnSpPr>
        <cdr:cNvPr id="10" name="Straight Arrow Connector 3">
          <a:extLst xmlns:a="http://schemas.openxmlformats.org/drawingml/2006/main">
            <a:ext uri="{FF2B5EF4-FFF2-40B4-BE49-F238E27FC236}">
              <a16:creationId xmlns:a16="http://schemas.microsoft.com/office/drawing/2014/main" id="{54939415-9EC0-7940-BD4E-0475D7C7EFF8}"/>
            </a:ext>
          </a:extLst>
        </cdr:cNvPr>
        <cdr:cNvCxnSpPr/>
      </cdr:nvCxnSpPr>
      <cdr:spPr>
        <a:xfrm xmlns:a="http://schemas.openxmlformats.org/drawingml/2006/main" flipH="1">
          <a:off x="7740352" y="3198369"/>
          <a:ext cx="726306" cy="410597"/>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0.77557</cdr:x>
      <cdr:y>0.33726</cdr:y>
    </cdr:from>
    <cdr:to>
      <cdr:x>0.8056</cdr:x>
      <cdr:y>0.7007</cdr:y>
    </cdr:to>
    <cdr:cxnSp macro="">
      <cdr:nvCxnSpPr>
        <cdr:cNvPr id="12" name="Straight Arrow Connector 3">
          <a:extLst xmlns:a="http://schemas.openxmlformats.org/drawingml/2006/main">
            <a:ext uri="{FF2B5EF4-FFF2-40B4-BE49-F238E27FC236}">
              <a16:creationId xmlns:a16="http://schemas.microsoft.com/office/drawing/2014/main" id="{9A4BC21C-E5CE-984C-8396-BCCF7F899F8E}"/>
            </a:ext>
          </a:extLst>
        </cdr:cNvPr>
        <cdr:cNvCxnSpPr/>
      </cdr:nvCxnSpPr>
      <cdr:spPr>
        <a:xfrm xmlns:a="http://schemas.openxmlformats.org/drawingml/2006/main" flipH="1">
          <a:off x="7554530" y="1688726"/>
          <a:ext cx="292502" cy="1819869"/>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0.79095</cdr:x>
      <cdr:y>0.18846</cdr:y>
    </cdr:from>
    <cdr:to>
      <cdr:x>0.96517</cdr:x>
      <cdr:y>0.32222</cdr:y>
    </cdr:to>
    <cdr:sp macro="" textlink="">
      <cdr:nvSpPr>
        <cdr:cNvPr id="13" name="Text Box 11"/>
        <cdr:cNvSpPr txBox="1"/>
      </cdr:nvSpPr>
      <cdr:spPr>
        <a:xfrm xmlns:a="http://schemas.openxmlformats.org/drawingml/2006/main">
          <a:off x="7704319" y="943684"/>
          <a:ext cx="1697047" cy="669744"/>
        </a:xfrm>
        <a:prstGeom xmlns:a="http://schemas.openxmlformats.org/drawingml/2006/main" prst="rect">
          <a:avLst/>
        </a:prstGeom>
        <a:solidFill xmlns:a="http://schemas.openxmlformats.org/drawingml/2006/main">
          <a:schemeClr val="lt1"/>
        </a:solidFill>
        <a:ln xmlns:a="http://schemas.openxmlformats.org/drawingml/2006/main">
          <a:solidFill>
            <a:sysClr val="windowText" lastClr="000000"/>
          </a:solidFill>
        </a:ln>
      </cdr:spPr>
      <cdr:txBody>
        <a:bodyPr xmlns:a="http://schemas.openxmlformats.org/drawingml/2006/main" wrap="square" rtlCol="0" anchor="t"/>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a:t>17/05/2021 </a:t>
          </a:r>
        </a:p>
        <a:p xmlns:a="http://schemas.openxmlformats.org/drawingml/2006/main">
          <a:pPr algn="ctr"/>
          <a:r>
            <a:rPr lang="en-US" sz="1000"/>
            <a:t>E-learning course </a:t>
          </a:r>
          <a:br>
            <a:rPr lang="en-US" sz="1000"/>
          </a:br>
          <a:r>
            <a:rPr lang="en-US" sz="1000"/>
            <a:t>"Covid-19  vaccination in workplaces"</a:t>
          </a:r>
        </a:p>
      </cdr:txBody>
    </cdr:sp>
  </cdr:relSizeAnchor>
  <cdr:relSizeAnchor xmlns:cdr="http://schemas.openxmlformats.org/drawingml/2006/chartDrawing">
    <cdr:from>
      <cdr:x>0.12248</cdr:x>
      <cdr:y>0.17205</cdr:y>
    </cdr:from>
    <cdr:to>
      <cdr:x>0.13059</cdr:x>
      <cdr:y>0.26441</cdr:y>
    </cdr:to>
    <cdr:cxnSp macro="">
      <cdr:nvCxnSpPr>
        <cdr:cNvPr id="30" name="Straight Arrow Connector 3">
          <a:extLst xmlns:a="http://schemas.openxmlformats.org/drawingml/2006/main">
            <a:ext uri="{FF2B5EF4-FFF2-40B4-BE49-F238E27FC236}">
              <a16:creationId xmlns:a16="http://schemas.microsoft.com/office/drawing/2014/main" id="{52B85542-2A62-F345-98F1-D45FEA897DE2}"/>
            </a:ext>
          </a:extLst>
        </cdr:cNvPr>
        <cdr:cNvCxnSpPr/>
      </cdr:nvCxnSpPr>
      <cdr:spPr>
        <a:xfrm xmlns:a="http://schemas.openxmlformats.org/drawingml/2006/main">
          <a:off x="1170588" y="853421"/>
          <a:ext cx="77524" cy="458115"/>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0.04877</cdr:x>
      <cdr:y>0.02023</cdr:y>
    </cdr:from>
    <cdr:to>
      <cdr:x>0.21882</cdr:x>
      <cdr:y>0.16617</cdr:y>
    </cdr:to>
    <cdr:sp macro="" textlink="">
      <cdr:nvSpPr>
        <cdr:cNvPr id="31" name="CasellaDiTesto 17"/>
        <cdr:cNvSpPr txBox="1"/>
      </cdr:nvSpPr>
      <cdr:spPr>
        <a:xfrm xmlns:a="http://schemas.openxmlformats.org/drawingml/2006/main">
          <a:off x="466090" y="100330"/>
          <a:ext cx="1625301" cy="723900"/>
        </a:xfrm>
        <a:prstGeom xmlns:a="http://schemas.openxmlformats.org/drawingml/2006/main" prst="rect">
          <a:avLst/>
        </a:prstGeom>
        <a:solidFill xmlns:a="http://schemas.openxmlformats.org/drawingml/2006/main">
          <a:schemeClr val="lt1"/>
        </a:solidFill>
        <a:ln xmlns:a="http://schemas.openxmlformats.org/drawingml/2006/main" w="9525" cmpd="sng">
          <a:solidFill>
            <a:schemeClr val="tx1"/>
          </a:solid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it-IT" sz="1000">
              <a:solidFill>
                <a:schemeClr val="dk1"/>
              </a:solidFill>
              <a:effectLst/>
              <a:latin typeface="+mn-lt"/>
              <a:ea typeface="+mn-ea"/>
              <a:cs typeface="+mn-cs"/>
            </a:rPr>
            <a:t>28 /02/2020</a:t>
          </a:r>
          <a:endParaRPr lang="it-IT" sz="1000">
            <a:effectLst/>
          </a:endParaRPr>
        </a:p>
        <a:p xmlns:a="http://schemas.openxmlformats.org/drawingml/2006/main">
          <a:pPr algn="ctr"/>
          <a:r>
            <a:rPr lang="it-IT" sz="1000">
              <a:solidFill>
                <a:schemeClr val="dk1"/>
              </a:solidFill>
              <a:effectLst/>
              <a:latin typeface="+mn-lt"/>
              <a:ea typeface="+mn-ea"/>
              <a:cs typeface="+mn-cs"/>
            </a:rPr>
            <a:t>E-learning</a:t>
          </a:r>
          <a:r>
            <a:rPr lang="it-IT" sz="1000" baseline="0">
              <a:solidFill>
                <a:schemeClr val="dk1"/>
              </a:solidFill>
              <a:effectLst/>
              <a:latin typeface="+mn-lt"/>
              <a:ea typeface="+mn-ea"/>
              <a:cs typeface="+mn-cs"/>
            </a:rPr>
            <a:t> course</a:t>
          </a:r>
          <a:r>
            <a:rPr lang="it-IT" sz="1000">
              <a:solidFill>
                <a:schemeClr val="dk1"/>
              </a:solidFill>
              <a:effectLst/>
              <a:latin typeface="+mn-lt"/>
              <a:ea typeface="+mn-ea"/>
              <a:cs typeface="+mn-cs"/>
            </a:rPr>
            <a:t> "</a:t>
          </a:r>
          <a:r>
            <a:rPr lang="en-GB" sz="1000" b="0">
              <a:solidFill>
                <a:schemeClr val="dk1"/>
              </a:solidFill>
              <a:effectLst/>
              <a:latin typeface="+mn-lt"/>
              <a:ea typeface="+mn-ea"/>
              <a:cs typeface="+mn-cs"/>
            </a:rPr>
            <a:t>Preparedness and response</a:t>
          </a:r>
          <a:r>
            <a:rPr lang="it-IT" sz="1000" b="0">
              <a:solidFill>
                <a:schemeClr val="dk1"/>
              </a:solidFill>
              <a:effectLst/>
              <a:latin typeface="+mn-lt"/>
              <a:ea typeface="+mn-ea"/>
              <a:cs typeface="+mn-cs"/>
            </a:rPr>
            <a:t>"</a:t>
          </a:r>
          <a:endParaRPr lang="it-IT" sz="1000" b="0">
            <a:effectLst/>
          </a:endParaRPr>
        </a:p>
      </cdr:txBody>
    </cdr:sp>
  </cdr:relSizeAnchor>
  <cdr:relSizeAnchor xmlns:cdr="http://schemas.openxmlformats.org/drawingml/2006/chartDrawing">
    <cdr:from>
      <cdr:x>0.22248</cdr:x>
      <cdr:y>0.14005</cdr:y>
    </cdr:from>
    <cdr:to>
      <cdr:x>0.40241</cdr:x>
      <cdr:y>0.28335</cdr:y>
    </cdr:to>
    <cdr:sp macro="" textlink="">
      <cdr:nvSpPr>
        <cdr:cNvPr id="32" name="Text Box 8"/>
        <cdr:cNvSpPr txBox="1"/>
      </cdr:nvSpPr>
      <cdr:spPr>
        <a:xfrm xmlns:a="http://schemas.openxmlformats.org/drawingml/2006/main">
          <a:off x="2126402" y="694690"/>
          <a:ext cx="1719755" cy="710755"/>
        </a:xfrm>
        <a:prstGeom xmlns:a="http://schemas.openxmlformats.org/drawingml/2006/main" prst="rect">
          <a:avLst/>
        </a:prstGeom>
        <a:solidFill xmlns:a="http://schemas.openxmlformats.org/drawingml/2006/main">
          <a:schemeClr val="lt1"/>
        </a:solidFill>
        <a:ln xmlns:a="http://schemas.openxmlformats.org/drawingml/2006/main">
          <a:solidFill>
            <a:sysClr val="windowText" lastClr="000000"/>
          </a:solidFill>
        </a:ln>
      </cdr:spPr>
      <cdr:txBody>
        <a:bodyPr xmlns:a="http://schemas.openxmlformats.org/drawingml/2006/main" wrap="square" rtlCol="0" anchor="t"/>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a:t>30/03/2020</a:t>
          </a:r>
        </a:p>
        <a:p xmlns:a="http://schemas.openxmlformats.org/drawingml/2006/main">
          <a:pPr algn="ctr"/>
          <a:r>
            <a:rPr lang="en-US" sz="1000"/>
            <a:t>E-learning course "Prevention and control"</a:t>
          </a:r>
        </a:p>
      </cdr:txBody>
    </cdr:sp>
  </cdr:relSizeAnchor>
  <cdr:relSizeAnchor xmlns:cdr="http://schemas.openxmlformats.org/drawingml/2006/chartDrawing">
    <cdr:from>
      <cdr:x>0.21898</cdr:x>
      <cdr:y>0.28934</cdr:y>
    </cdr:from>
    <cdr:to>
      <cdr:x>0.29382</cdr:x>
      <cdr:y>0.34285</cdr:y>
    </cdr:to>
    <cdr:cxnSp macro="">
      <cdr:nvCxnSpPr>
        <cdr:cNvPr id="34" name="Straight Arrow Connector 3">
          <a:extLst xmlns:a="http://schemas.openxmlformats.org/drawingml/2006/main">
            <a:ext uri="{FF2B5EF4-FFF2-40B4-BE49-F238E27FC236}">
              <a16:creationId xmlns:a16="http://schemas.microsoft.com/office/drawing/2014/main" id="{948FBB50-6BB9-6C43-98E7-864F7E9FF62B}"/>
            </a:ext>
          </a:extLst>
        </cdr:cNvPr>
        <cdr:cNvCxnSpPr/>
      </cdr:nvCxnSpPr>
      <cdr:spPr>
        <a:xfrm xmlns:a="http://schemas.openxmlformats.org/drawingml/2006/main" flipH="1">
          <a:off x="2092960" y="1435163"/>
          <a:ext cx="715251" cy="265432"/>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0.23835</cdr:x>
      <cdr:y>0.39353</cdr:y>
    </cdr:from>
    <cdr:to>
      <cdr:x>0.39088</cdr:x>
      <cdr:y>0.51466</cdr:y>
    </cdr:to>
    <cdr:sp macro="" textlink="">
      <cdr:nvSpPr>
        <cdr:cNvPr id="35" name="Text Box 11"/>
        <cdr:cNvSpPr txBox="1"/>
      </cdr:nvSpPr>
      <cdr:spPr>
        <a:xfrm xmlns:a="http://schemas.openxmlformats.org/drawingml/2006/main">
          <a:off x="2278124" y="1951990"/>
          <a:ext cx="1457794" cy="600799"/>
        </a:xfrm>
        <a:prstGeom xmlns:a="http://schemas.openxmlformats.org/drawingml/2006/main" prst="rect">
          <a:avLst/>
        </a:prstGeom>
        <a:solidFill xmlns:a="http://schemas.openxmlformats.org/drawingml/2006/main">
          <a:schemeClr val="lt1"/>
        </a:solidFill>
        <a:ln xmlns:a="http://schemas.openxmlformats.org/drawingml/2006/main">
          <a:solidFill>
            <a:sysClr val="windowText" lastClr="000000"/>
          </a:solidFill>
        </a:ln>
      </cdr:spPr>
      <cdr:txBody>
        <a:bodyPr xmlns:a="http://schemas.openxmlformats.org/drawingml/2006/main" wrap="square" rtlCol="0" anchor="t"/>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a:t>28/04/2020</a:t>
          </a:r>
        </a:p>
        <a:p xmlns:a="http://schemas.openxmlformats.org/drawingml/2006/main">
          <a:pPr algn="ctr"/>
          <a:r>
            <a:rPr lang="en-US" sz="1000"/>
            <a:t>E-learning course "Contact tracing"</a:t>
          </a:r>
        </a:p>
      </cdr:txBody>
    </cdr:sp>
  </cdr:relSizeAnchor>
  <cdr:relSizeAnchor xmlns:cdr="http://schemas.openxmlformats.org/drawingml/2006/chartDrawing">
    <cdr:from>
      <cdr:x>0.23612</cdr:x>
      <cdr:y>0.52349</cdr:y>
    </cdr:from>
    <cdr:to>
      <cdr:x>0.31216</cdr:x>
      <cdr:y>0.6511</cdr:y>
    </cdr:to>
    <cdr:cxnSp macro="">
      <cdr:nvCxnSpPr>
        <cdr:cNvPr id="37" name="Straight Arrow Connector 3">
          <a:extLst xmlns:a="http://schemas.openxmlformats.org/drawingml/2006/main">
            <a:ext uri="{FF2B5EF4-FFF2-40B4-BE49-F238E27FC236}">
              <a16:creationId xmlns:a16="http://schemas.microsoft.com/office/drawing/2014/main" id="{D12A0F39-D8C9-784C-BC55-CB4417F7E581}"/>
            </a:ext>
          </a:extLst>
        </cdr:cNvPr>
        <cdr:cNvCxnSpPr/>
      </cdr:nvCxnSpPr>
      <cdr:spPr>
        <a:xfrm xmlns:a="http://schemas.openxmlformats.org/drawingml/2006/main" flipH="1">
          <a:off x="2256790" y="2596623"/>
          <a:ext cx="726783" cy="632944"/>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0.40036</cdr:x>
      <cdr:y>0.38824</cdr:y>
    </cdr:from>
    <cdr:to>
      <cdr:x>0.46961</cdr:x>
      <cdr:y>0.74994</cdr:y>
    </cdr:to>
    <cdr:cxnSp macro="">
      <cdr:nvCxnSpPr>
        <cdr:cNvPr id="38" name="Straight Arrow Connector 3">
          <a:extLst xmlns:a="http://schemas.openxmlformats.org/drawingml/2006/main">
            <a:ext uri="{FF2B5EF4-FFF2-40B4-BE49-F238E27FC236}">
              <a16:creationId xmlns:a16="http://schemas.microsoft.com/office/drawing/2014/main" id="{DAA9EFBA-74E6-3C47-BF6C-1E2C1316521A}"/>
            </a:ext>
          </a:extLst>
        </cdr:cNvPr>
        <cdr:cNvCxnSpPr/>
      </cdr:nvCxnSpPr>
      <cdr:spPr>
        <a:xfrm xmlns:a="http://schemas.openxmlformats.org/drawingml/2006/main" flipH="1">
          <a:off x="3899728" y="1943996"/>
          <a:ext cx="674514" cy="1811107"/>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0.41349</cdr:x>
      <cdr:y>0.22328</cdr:y>
    </cdr:from>
    <cdr:to>
      <cdr:x>0.56931</cdr:x>
      <cdr:y>0.37282</cdr:y>
    </cdr:to>
    <cdr:sp macro="" textlink="">
      <cdr:nvSpPr>
        <cdr:cNvPr id="40" name="Text Box 11"/>
        <cdr:cNvSpPr txBox="1"/>
      </cdr:nvSpPr>
      <cdr:spPr>
        <a:xfrm xmlns:a="http://schemas.openxmlformats.org/drawingml/2006/main">
          <a:off x="4027621" y="1118004"/>
          <a:ext cx="1517835" cy="748793"/>
        </a:xfrm>
        <a:prstGeom xmlns:a="http://schemas.openxmlformats.org/drawingml/2006/main" prst="rect">
          <a:avLst/>
        </a:prstGeom>
        <a:solidFill xmlns:a="http://schemas.openxmlformats.org/drawingml/2006/main">
          <a:schemeClr val="lt1"/>
        </a:solidFill>
        <a:ln xmlns:a="http://schemas.openxmlformats.org/drawingml/2006/main">
          <a:solidFill>
            <a:sysClr val="windowText" lastClr="000000"/>
          </a:solidFill>
        </a:ln>
      </cdr:spPr>
      <cdr:txBody>
        <a:bodyPr xmlns:a="http://schemas.openxmlformats.org/drawingml/2006/main" wrap="square" rtlCol="0" anchor="t"/>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a:t>23/12/2020 </a:t>
          </a:r>
        </a:p>
        <a:p xmlns:a="http://schemas.openxmlformats.org/drawingml/2006/main">
          <a:pPr algn="ctr"/>
          <a:r>
            <a:rPr lang="en-US" sz="1000"/>
            <a:t>E-learning course "Management</a:t>
          </a:r>
          <a:r>
            <a:rPr lang="en-US" sz="1000" baseline="0"/>
            <a:t> </a:t>
          </a:r>
          <a:r>
            <a:rPr lang="en-US" sz="1000"/>
            <a:t>Covid-19 outbreak in schools"</a:t>
          </a:r>
        </a:p>
      </cdr:txBody>
    </cdr:sp>
  </cdr:relSizeAnchor>
  <cdr:relSizeAnchor xmlns:cdr="http://schemas.openxmlformats.org/drawingml/2006/chartDrawing">
    <cdr:from>
      <cdr:x>0.4937</cdr:x>
      <cdr:y>0.38081</cdr:y>
    </cdr:from>
    <cdr:to>
      <cdr:x>0.63489</cdr:x>
      <cdr:y>0.51835</cdr:y>
    </cdr:to>
    <cdr:sp macro="" textlink="">
      <cdr:nvSpPr>
        <cdr:cNvPr id="41" name="Text Box 11"/>
        <cdr:cNvSpPr txBox="1"/>
      </cdr:nvSpPr>
      <cdr:spPr>
        <a:xfrm xmlns:a="http://schemas.openxmlformats.org/drawingml/2006/main">
          <a:off x="4808891" y="1906826"/>
          <a:ext cx="1375314" cy="688680"/>
        </a:xfrm>
        <a:prstGeom xmlns:a="http://schemas.openxmlformats.org/drawingml/2006/main" prst="rect">
          <a:avLst/>
        </a:prstGeom>
        <a:solidFill xmlns:a="http://schemas.openxmlformats.org/drawingml/2006/main">
          <a:schemeClr val="lt1"/>
        </a:solidFill>
        <a:ln xmlns:a="http://schemas.openxmlformats.org/drawingml/2006/main">
          <a:solidFill>
            <a:sysClr val="windowText" lastClr="000000"/>
          </a:solidFill>
        </a:ln>
      </cdr:spPr>
      <cdr:txBody>
        <a:bodyPr xmlns:a="http://schemas.openxmlformats.org/drawingml/2006/main" wrap="square" rtlCol="0" anchor="t"/>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a:t>23/12/2020 </a:t>
          </a:r>
        </a:p>
        <a:p xmlns:a="http://schemas.openxmlformats.org/drawingml/2006/main">
          <a:pPr algn="ctr"/>
          <a:r>
            <a:rPr lang="en-US" sz="1000"/>
            <a:t>E-learning course "Covid-19 vaccination campaign"</a:t>
          </a:r>
        </a:p>
      </cdr:txBody>
    </cdr:sp>
  </cdr:relSizeAnchor>
  <cdr:relSizeAnchor xmlns:cdr="http://schemas.openxmlformats.org/drawingml/2006/chartDrawing">
    <cdr:from>
      <cdr:x>0.56153</cdr:x>
      <cdr:y>0.52383</cdr:y>
    </cdr:from>
    <cdr:to>
      <cdr:x>0.56455</cdr:x>
      <cdr:y>0.58988</cdr:y>
    </cdr:to>
    <cdr:cxnSp macro="">
      <cdr:nvCxnSpPr>
        <cdr:cNvPr id="42" name="Straight Arrow Connector 3">
          <a:extLst xmlns:a="http://schemas.openxmlformats.org/drawingml/2006/main">
            <a:ext uri="{FF2B5EF4-FFF2-40B4-BE49-F238E27FC236}">
              <a16:creationId xmlns:a16="http://schemas.microsoft.com/office/drawing/2014/main" id="{81D5A1C2-6CDB-CE49-BF7F-40576C731C9E}"/>
            </a:ext>
          </a:extLst>
        </cdr:cNvPr>
        <cdr:cNvCxnSpPr/>
      </cdr:nvCxnSpPr>
      <cdr:spPr>
        <a:xfrm xmlns:a="http://schemas.openxmlformats.org/drawingml/2006/main" flipH="1">
          <a:off x="5469592" y="2622953"/>
          <a:ext cx="29478" cy="330693"/>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0.64093</cdr:x>
      <cdr:y>0.31679</cdr:y>
    </cdr:from>
    <cdr:to>
      <cdr:x>0.78954</cdr:x>
      <cdr:y>0.45206</cdr:y>
    </cdr:to>
    <cdr:sp macro="" textlink="">
      <cdr:nvSpPr>
        <cdr:cNvPr id="47" name="Text Box 11"/>
        <cdr:cNvSpPr txBox="1"/>
      </cdr:nvSpPr>
      <cdr:spPr>
        <a:xfrm xmlns:a="http://schemas.openxmlformats.org/drawingml/2006/main">
          <a:off x="6243022" y="1586230"/>
          <a:ext cx="1447606" cy="677323"/>
        </a:xfrm>
        <a:prstGeom xmlns:a="http://schemas.openxmlformats.org/drawingml/2006/main" prst="rect">
          <a:avLst/>
        </a:prstGeom>
        <a:solidFill xmlns:a="http://schemas.openxmlformats.org/drawingml/2006/main">
          <a:schemeClr val="lt1"/>
        </a:solidFill>
        <a:ln xmlns:a="http://schemas.openxmlformats.org/drawingml/2006/main">
          <a:solidFill>
            <a:sysClr val="windowText" lastClr="000000"/>
          </a:solidFill>
        </a:ln>
      </cdr:spPr>
      <cdr:txBody>
        <a:bodyPr xmlns:a="http://schemas.openxmlformats.org/drawingml/2006/main" wrap="square" rtlCol="0" anchor="t"/>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a:t>07/04/2021</a:t>
          </a:r>
        </a:p>
        <a:p xmlns:a="http://schemas.openxmlformats.org/drawingml/2006/main">
          <a:pPr algn="ctr"/>
          <a:r>
            <a:rPr lang="en-US" sz="1050">
              <a:effectLst/>
              <a:latin typeface="+mn-lt"/>
              <a:ea typeface="+mn-ea"/>
              <a:cs typeface="+mn-cs"/>
            </a:rPr>
            <a:t>E-learning course </a:t>
          </a:r>
          <a:br>
            <a:rPr lang="en-US" sz="1100">
              <a:effectLst/>
              <a:latin typeface="+mn-lt"/>
              <a:ea typeface="+mn-ea"/>
              <a:cs typeface="+mn-cs"/>
            </a:rPr>
          </a:br>
          <a:r>
            <a:rPr lang="en-US" sz="1000"/>
            <a:t>"Covid-19</a:t>
          </a:r>
          <a:r>
            <a:rPr lang="en-US" sz="1000" baseline="0"/>
            <a:t> </a:t>
          </a:r>
          <a:r>
            <a:rPr lang="en-US" sz="1000"/>
            <a:t> vaccination in pharmacy"</a:t>
          </a:r>
        </a:p>
      </cdr:txBody>
    </cdr:sp>
  </cdr:relSizeAnchor>
  <cdr:relSizeAnchor xmlns:cdr="http://schemas.openxmlformats.org/drawingml/2006/chartDrawing">
    <cdr:from>
      <cdr:x>0.69217</cdr:x>
      <cdr:y>0.46357</cdr:y>
    </cdr:from>
    <cdr:to>
      <cdr:x>0.70195</cdr:x>
      <cdr:y>0.63933</cdr:y>
    </cdr:to>
    <cdr:cxnSp macro="">
      <cdr:nvCxnSpPr>
        <cdr:cNvPr id="48" name="Straight Arrow Connector 3">
          <a:extLst xmlns:a="http://schemas.openxmlformats.org/drawingml/2006/main">
            <a:ext uri="{FF2B5EF4-FFF2-40B4-BE49-F238E27FC236}">
              <a16:creationId xmlns:a16="http://schemas.microsoft.com/office/drawing/2014/main" id="{E4001709-56F0-2640-9992-BF74A41C0608}"/>
            </a:ext>
          </a:extLst>
        </cdr:cNvPr>
        <cdr:cNvCxnSpPr/>
      </cdr:nvCxnSpPr>
      <cdr:spPr>
        <a:xfrm xmlns:a="http://schemas.openxmlformats.org/drawingml/2006/main" flipH="1">
          <a:off x="6742132" y="2321186"/>
          <a:ext cx="95250" cy="880110"/>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2016DC-4FDA-4C57-B7B5-6A83CE740ADF}" type="datetimeFigureOut">
              <a:rPr lang="it-IT" smtClean="0"/>
              <a:t>29/10/2021</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ADD25A-7A6D-40F1-BC4F-FAFDC827D44A}" type="slidenum">
              <a:rPr lang="it-IT" smtClean="0"/>
              <a:t>‹N°›</a:t>
            </a:fld>
            <a:endParaRPr lang="it-IT"/>
          </a:p>
        </p:txBody>
      </p:sp>
    </p:spTree>
    <p:extLst>
      <p:ext uri="{BB962C8B-B14F-4D97-AF65-F5344CB8AC3E}">
        <p14:creationId xmlns:p14="http://schemas.microsoft.com/office/powerpoint/2010/main" val="1584829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Although</a:t>
            </a:r>
            <a:r>
              <a:rPr lang="it-IT" dirty="0"/>
              <a:t> the </a:t>
            </a:r>
            <a:r>
              <a:rPr lang="it-IT" dirty="0" err="1"/>
              <a:t>potential</a:t>
            </a:r>
            <a:r>
              <a:rPr lang="it-IT" dirty="0"/>
              <a:t> and educational </a:t>
            </a:r>
            <a:r>
              <a:rPr lang="it-IT" dirty="0" err="1"/>
              <a:t>validity</a:t>
            </a:r>
            <a:r>
              <a:rPr lang="it-IT" dirty="0"/>
              <a:t> of e-learning </a:t>
            </a:r>
            <a:r>
              <a:rPr lang="it-IT" dirty="0" err="1"/>
              <a:t>was</a:t>
            </a:r>
            <a:r>
              <a:rPr lang="it-IT" dirty="0"/>
              <a:t> </a:t>
            </a:r>
            <a:r>
              <a:rPr lang="it-IT" dirty="0" err="1"/>
              <a:t>already</a:t>
            </a:r>
            <a:r>
              <a:rPr lang="it-IT" dirty="0"/>
              <a:t> </a:t>
            </a:r>
            <a:r>
              <a:rPr lang="it-IT" dirty="0" err="1"/>
              <a:t>clearly</a:t>
            </a:r>
            <a:r>
              <a:rPr lang="it-IT" dirty="0"/>
              <a:t> </a:t>
            </a:r>
            <a:r>
              <a:rPr lang="it-IT" dirty="0" err="1"/>
              <a:t>known</a:t>
            </a:r>
            <a:r>
              <a:rPr lang="it-IT" dirty="0"/>
              <a:t> in 2018 and 2019, the slide shows in an </a:t>
            </a:r>
            <a:r>
              <a:rPr lang="it-IT" dirty="0" err="1"/>
              <a:t>incontrovertible</a:t>
            </a:r>
            <a:r>
              <a:rPr lang="it-IT" dirty="0"/>
              <a:t> way the </a:t>
            </a:r>
            <a:r>
              <a:rPr lang="it-IT" dirty="0" err="1"/>
              <a:t>expansion</a:t>
            </a:r>
            <a:r>
              <a:rPr lang="it-IT" dirty="0"/>
              <a:t> </a:t>
            </a:r>
            <a:r>
              <a:rPr lang="it-IT" dirty="0" err="1"/>
              <a:t>that</a:t>
            </a:r>
            <a:r>
              <a:rPr lang="it-IT" dirty="0"/>
              <a:t> e-learning </a:t>
            </a:r>
            <a:r>
              <a:rPr lang="it-IT" dirty="0" err="1"/>
              <a:t>has</a:t>
            </a:r>
            <a:r>
              <a:rPr lang="it-IT" dirty="0"/>
              <a:t> </a:t>
            </a:r>
            <a:r>
              <a:rPr lang="it-IT" dirty="0" err="1"/>
              <a:t>forcibly</a:t>
            </a:r>
            <a:r>
              <a:rPr lang="it-IT" dirty="0"/>
              <a:t> </a:t>
            </a:r>
            <a:r>
              <a:rPr lang="it-IT" dirty="0" err="1"/>
              <a:t>achieved</a:t>
            </a:r>
            <a:r>
              <a:rPr lang="it-IT" dirty="0"/>
              <a:t> in 2020 and continue to </a:t>
            </a:r>
            <a:r>
              <a:rPr lang="it-IT" dirty="0" err="1"/>
              <a:t>reach</a:t>
            </a:r>
            <a:r>
              <a:rPr lang="it-IT" dirty="0"/>
              <a:t>, </a:t>
            </a:r>
            <a:r>
              <a:rPr lang="it-IT" dirty="0" err="1"/>
              <a:t>having</a:t>
            </a:r>
            <a:r>
              <a:rPr lang="it-IT" dirty="0"/>
              <a:t> </a:t>
            </a:r>
            <a:r>
              <a:rPr lang="it-IT" dirty="0" err="1"/>
              <a:t>multipled</a:t>
            </a:r>
            <a:r>
              <a:rPr lang="it-IT" dirty="0"/>
              <a:t> </a:t>
            </a:r>
            <a:r>
              <a:rPr lang="it-IT" b="1" dirty="0" err="1"/>
              <a:t>exponentially</a:t>
            </a:r>
            <a:r>
              <a:rPr lang="it-IT" dirty="0"/>
              <a:t> the </a:t>
            </a:r>
            <a:r>
              <a:rPr lang="it-IT" dirty="0" err="1"/>
              <a:t>number</a:t>
            </a:r>
            <a:r>
              <a:rPr lang="it-IT" dirty="0"/>
              <a:t> of </a:t>
            </a:r>
            <a:r>
              <a:rPr lang="it-IT" dirty="0" err="1"/>
              <a:t>healthcare</a:t>
            </a:r>
            <a:r>
              <a:rPr lang="it-IT" dirty="0"/>
              <a:t> </a:t>
            </a:r>
            <a:r>
              <a:rPr lang="it-IT" dirty="0" err="1"/>
              <a:t>participants</a:t>
            </a:r>
            <a:r>
              <a:rPr lang="it-IT" dirty="0"/>
              <a:t>, first of </a:t>
            </a:r>
            <a:r>
              <a:rPr lang="it-IT" dirty="0" err="1"/>
              <a:t>all</a:t>
            </a:r>
            <a:r>
              <a:rPr lang="it-IT" dirty="0"/>
              <a:t> </a:t>
            </a:r>
            <a:r>
              <a:rPr lang="it-IT" dirty="0" err="1"/>
              <a:t>among</a:t>
            </a:r>
            <a:r>
              <a:rPr lang="it-IT" dirty="0"/>
              <a:t> </a:t>
            </a:r>
            <a:r>
              <a:rPr lang="it-IT" dirty="0" err="1"/>
              <a:t>physicians</a:t>
            </a:r>
            <a:r>
              <a:rPr lang="it-IT" dirty="0"/>
              <a:t>.</a:t>
            </a:r>
          </a:p>
        </p:txBody>
      </p:sp>
    </p:spTree>
    <p:extLst>
      <p:ext uri="{BB962C8B-B14F-4D97-AF65-F5344CB8AC3E}">
        <p14:creationId xmlns:p14="http://schemas.microsoft.com/office/powerpoint/2010/main" val="7934501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457200" eaLnBrk="1" fontAlgn="auto" latinLnBrk="0" hangingPunct="1">
              <a:lnSpc>
                <a:spcPct val="117999"/>
              </a:lnSpc>
              <a:spcBef>
                <a:spcPts val="0"/>
              </a:spcBef>
              <a:spcAft>
                <a:spcPts val="0"/>
              </a:spcAft>
              <a:buClrTx/>
              <a:buSzTx/>
              <a:buFontTx/>
              <a:buNone/>
              <a:tabLst/>
              <a:defRPr/>
            </a:pPr>
            <a:r>
              <a:rPr lang="it-IT" sz="2400" dirty="0" err="1">
                <a:solidFill>
                  <a:srgbClr val="002060"/>
                </a:solidFill>
                <a:latin typeface="Raleway" panose="020B0003030101060003" pitchFamily="34" charset="0"/>
              </a:rPr>
              <a:t>Physicians</a:t>
            </a:r>
            <a:r>
              <a:rPr lang="it-IT" sz="2400" dirty="0">
                <a:solidFill>
                  <a:srgbClr val="002060"/>
                </a:solidFill>
                <a:latin typeface="Raleway" panose="020B0003030101060003" pitchFamily="34" charset="0"/>
              </a:rPr>
              <a:t> </a:t>
            </a:r>
            <a:r>
              <a:rPr lang="it-IT" sz="2400" dirty="0" err="1">
                <a:solidFill>
                  <a:srgbClr val="002060"/>
                </a:solidFill>
                <a:latin typeface="Raleway" panose="020B0003030101060003" pitchFamily="34" charset="0"/>
              </a:rPr>
              <a:t>daily</a:t>
            </a:r>
            <a:r>
              <a:rPr lang="it-IT" sz="2400" dirty="0">
                <a:solidFill>
                  <a:srgbClr val="002060"/>
                </a:solidFill>
                <a:latin typeface="Raleway" panose="020B0003030101060003" pitchFamily="34" charset="0"/>
              </a:rPr>
              <a:t> </a:t>
            </a:r>
            <a:r>
              <a:rPr lang="it-IT" sz="2400" dirty="0" err="1">
                <a:solidFill>
                  <a:srgbClr val="002060"/>
                </a:solidFill>
                <a:latin typeface="Raleway" panose="020B0003030101060003" pitchFamily="34" charset="0"/>
              </a:rPr>
              <a:t>enrollment</a:t>
            </a:r>
            <a:r>
              <a:rPr lang="it-IT" sz="2400" dirty="0">
                <a:solidFill>
                  <a:srgbClr val="002060"/>
                </a:solidFill>
                <a:latin typeface="Raleway" panose="020B0003030101060003" pitchFamily="34" charset="0"/>
              </a:rPr>
              <a:t> and </a:t>
            </a:r>
            <a:r>
              <a:rPr lang="it-IT" sz="2400" dirty="0" err="1">
                <a:solidFill>
                  <a:srgbClr val="002060"/>
                </a:solidFill>
                <a:latin typeface="Raleway" panose="020B0003030101060003" pitchFamily="34" charset="0"/>
              </a:rPr>
              <a:t>completion</a:t>
            </a:r>
            <a:r>
              <a:rPr lang="it-IT" sz="2400" dirty="0">
                <a:solidFill>
                  <a:srgbClr val="002060"/>
                </a:solidFill>
                <a:latin typeface="Raleway" panose="020B0003030101060003" pitchFamily="34" charset="0"/>
              </a:rPr>
              <a:t>: Great </a:t>
            </a:r>
            <a:r>
              <a:rPr lang="it-IT" sz="2400" dirty="0" err="1">
                <a:solidFill>
                  <a:srgbClr val="002060"/>
                </a:solidFill>
                <a:latin typeface="Raleway" panose="020B0003030101060003" pitchFamily="34" charset="0"/>
              </a:rPr>
              <a:t>attention</a:t>
            </a:r>
            <a:r>
              <a:rPr lang="it-IT" sz="2400" dirty="0">
                <a:solidFill>
                  <a:srgbClr val="002060"/>
                </a:solidFill>
                <a:latin typeface="Raleway" panose="020B0003030101060003" pitchFamily="34" charset="0"/>
              </a:rPr>
              <a:t> to the </a:t>
            </a:r>
            <a:r>
              <a:rPr lang="it-IT" sz="2400" b="1" dirty="0" err="1">
                <a:solidFill>
                  <a:srgbClr val="002060"/>
                </a:solidFill>
                <a:latin typeface="Raleway" panose="020B0003030101060003" pitchFamily="34" charset="0"/>
              </a:rPr>
              <a:t>methodology</a:t>
            </a:r>
            <a:r>
              <a:rPr lang="it-IT" sz="2400" dirty="0">
                <a:solidFill>
                  <a:srgbClr val="002060"/>
                </a:solidFill>
                <a:latin typeface="Raleway" panose="020B0003030101060003" pitchFamily="34" charset="0"/>
              </a:rPr>
              <a:t>, f</a:t>
            </a:r>
            <a:r>
              <a:rPr lang="it-IT" dirty="0"/>
              <a:t>ocus on </a:t>
            </a:r>
            <a:r>
              <a:rPr lang="it-IT" b="1" dirty="0" err="1"/>
              <a:t>Problem</a:t>
            </a:r>
            <a:r>
              <a:rPr lang="it-IT" b="1" dirty="0"/>
              <a:t>-Based Learning</a:t>
            </a:r>
            <a:r>
              <a:rPr lang="it-IT" dirty="0"/>
              <a:t> to </a:t>
            </a:r>
            <a:r>
              <a:rPr lang="it-IT" dirty="0" err="1"/>
              <a:t>stimulate</a:t>
            </a:r>
            <a:r>
              <a:rPr lang="it-IT" dirty="0"/>
              <a:t> the </a:t>
            </a:r>
            <a:r>
              <a:rPr lang="it-IT" dirty="0" err="1"/>
              <a:t>participation</a:t>
            </a:r>
            <a:r>
              <a:rPr lang="it-IT" dirty="0"/>
              <a:t> of </a:t>
            </a:r>
            <a:r>
              <a:rPr lang="it-IT" dirty="0" err="1"/>
              <a:t>adult</a:t>
            </a:r>
            <a:r>
              <a:rPr lang="it-IT" dirty="0"/>
              <a:t> </a:t>
            </a:r>
            <a:r>
              <a:rPr lang="it-IT" dirty="0" err="1"/>
              <a:t>learners</a:t>
            </a:r>
            <a:r>
              <a:rPr lang="it-IT" dirty="0"/>
              <a:t>, in </a:t>
            </a:r>
            <a:r>
              <a:rPr lang="it-IT" dirty="0" err="1"/>
              <a:t>continuing</a:t>
            </a:r>
            <a:r>
              <a:rPr lang="it-IT" dirty="0"/>
              <a:t> </a:t>
            </a:r>
            <a:r>
              <a:rPr lang="it-IT" dirty="0" err="1"/>
              <a:t>education</a:t>
            </a:r>
            <a:r>
              <a:rPr lang="it-IT" dirty="0"/>
              <a:t>, to </a:t>
            </a:r>
            <a:r>
              <a:rPr lang="it-IT" dirty="0" err="1"/>
              <a:t>study</a:t>
            </a:r>
            <a:r>
              <a:rPr lang="it-IT" dirty="0"/>
              <a:t> </a:t>
            </a:r>
            <a:r>
              <a:rPr lang="it-IT" dirty="0" err="1"/>
              <a:t>about</a:t>
            </a:r>
            <a:r>
              <a:rPr lang="it-IT" dirty="0"/>
              <a:t> a new </a:t>
            </a:r>
            <a:r>
              <a:rPr lang="it-IT" dirty="0" err="1"/>
              <a:t>disease</a:t>
            </a:r>
            <a:r>
              <a:rPr lang="it-IT" dirty="0"/>
              <a:t>, </a:t>
            </a:r>
            <a:r>
              <a:rPr lang="it-IT" dirty="0" err="1"/>
              <a:t>quite</a:t>
            </a:r>
            <a:r>
              <a:rPr lang="it-IT" dirty="0"/>
              <a:t> </a:t>
            </a:r>
            <a:r>
              <a:rPr lang="it-IT" dirty="0" err="1"/>
              <a:t>unknown</a:t>
            </a:r>
            <a:r>
              <a:rPr lang="it-IT" dirty="0"/>
              <a:t>. </a:t>
            </a:r>
            <a:r>
              <a:rPr lang="it-IT" dirty="0" err="1"/>
              <a:t>Stimulating</a:t>
            </a:r>
            <a:r>
              <a:rPr lang="it-IT" dirty="0"/>
              <a:t> </a:t>
            </a:r>
            <a:r>
              <a:rPr lang="it-IT" dirty="0" err="1"/>
              <a:t>research</a:t>
            </a:r>
            <a:r>
              <a:rPr lang="it-IT" dirty="0"/>
              <a:t> of </a:t>
            </a:r>
            <a:r>
              <a:rPr lang="it-IT" dirty="0" err="1"/>
              <a:t>reliable</a:t>
            </a:r>
            <a:r>
              <a:rPr lang="it-IT" dirty="0"/>
              <a:t> </a:t>
            </a:r>
            <a:r>
              <a:rPr lang="it-IT" dirty="0" err="1"/>
              <a:t>sources</a:t>
            </a:r>
            <a:r>
              <a:rPr lang="it-IT" dirty="0"/>
              <a:t> </a:t>
            </a:r>
            <a:r>
              <a:rPr lang="it-IT" dirty="0" err="1"/>
              <a:t>as</a:t>
            </a:r>
            <a:r>
              <a:rPr lang="it-IT" dirty="0"/>
              <a:t> </a:t>
            </a:r>
            <a:r>
              <a:rPr lang="it-IT" dirty="0" err="1"/>
              <a:t>well</a:t>
            </a:r>
            <a:r>
              <a:rPr lang="it-IT" dirty="0"/>
              <a:t> </a:t>
            </a:r>
            <a:r>
              <a:rPr lang="it-IT" dirty="0" err="1"/>
              <a:t>as</a:t>
            </a:r>
            <a:r>
              <a:rPr lang="it-IT" dirty="0"/>
              <a:t> </a:t>
            </a:r>
            <a:r>
              <a:rPr lang="it-IT" dirty="0" err="1"/>
              <a:t>providing</a:t>
            </a:r>
            <a:r>
              <a:rPr lang="it-IT" dirty="0"/>
              <a:t> </a:t>
            </a:r>
            <a:r>
              <a:rPr lang="it-IT" dirty="0" err="1"/>
              <a:t>evidence</a:t>
            </a:r>
            <a:r>
              <a:rPr lang="it-IT" dirty="0"/>
              <a:t> </a:t>
            </a:r>
            <a:r>
              <a:rPr lang="it-IT" dirty="0" err="1"/>
              <a:t>that</a:t>
            </a:r>
            <a:r>
              <a:rPr lang="it-IT" dirty="0"/>
              <a:t> </a:t>
            </a:r>
            <a:r>
              <a:rPr lang="it-IT" dirty="0" err="1"/>
              <a:t>is</a:t>
            </a:r>
            <a:r>
              <a:rPr lang="it-IT" dirty="0"/>
              <a:t> </a:t>
            </a:r>
            <a:r>
              <a:rPr lang="it-IT" dirty="0" err="1"/>
              <a:t>not</a:t>
            </a:r>
            <a:r>
              <a:rPr lang="it-IT" dirty="0"/>
              <a:t> </a:t>
            </a:r>
            <a:r>
              <a:rPr lang="it-IT" dirty="0" err="1"/>
              <a:t>yet</a:t>
            </a:r>
            <a:r>
              <a:rPr lang="it-IT" dirty="0"/>
              <a:t> </a:t>
            </a:r>
            <a:r>
              <a:rPr lang="it-IT" dirty="0" err="1"/>
              <a:t>stable</a:t>
            </a:r>
            <a:r>
              <a:rPr lang="it-IT" dirty="0"/>
              <a:t> can </a:t>
            </a:r>
            <a:r>
              <a:rPr lang="it-IT" dirty="0" err="1"/>
              <a:t>make</a:t>
            </a:r>
            <a:r>
              <a:rPr lang="it-IT" dirty="0"/>
              <a:t> </a:t>
            </a:r>
            <a:r>
              <a:rPr lang="it-IT" dirty="0" err="1"/>
              <a:t>great</a:t>
            </a:r>
            <a:r>
              <a:rPr lang="it-IT" dirty="0"/>
              <a:t> </a:t>
            </a:r>
            <a:r>
              <a:rPr lang="it-IT" dirty="0" err="1"/>
              <a:t>difference</a:t>
            </a:r>
            <a:r>
              <a:rPr lang="it-IT" dirty="0"/>
              <a:t>. In </a:t>
            </a:r>
            <a:r>
              <a:rPr lang="it-IT" dirty="0" err="1"/>
              <a:t>this</a:t>
            </a:r>
            <a:r>
              <a:rPr lang="it-IT" dirty="0"/>
              <a:t> </a:t>
            </a:r>
            <a:r>
              <a:rPr lang="it-IT" dirty="0" err="1"/>
              <a:t>context</a:t>
            </a:r>
            <a:r>
              <a:rPr lang="it-IT" dirty="0"/>
              <a:t>, the work in progress with the WHO Academy </a:t>
            </a:r>
            <a:r>
              <a:rPr lang="it-IT" dirty="0" err="1"/>
              <a:t>aimed</a:t>
            </a:r>
            <a:r>
              <a:rPr lang="it-IT" dirty="0"/>
              <a:t> </a:t>
            </a:r>
            <a:r>
              <a:rPr lang="it-IT" dirty="0" err="1"/>
              <a:t>at</a:t>
            </a:r>
            <a:r>
              <a:rPr lang="it-IT" dirty="0"/>
              <a:t> </a:t>
            </a:r>
            <a:r>
              <a:rPr lang="it-IT" dirty="0" err="1"/>
              <a:t>complementing</a:t>
            </a:r>
            <a:r>
              <a:rPr lang="it-IT" dirty="0"/>
              <a:t> PBL with </a:t>
            </a:r>
            <a:r>
              <a:rPr lang="it-IT" dirty="0" err="1"/>
              <a:t>competency-based</a:t>
            </a:r>
            <a:r>
              <a:rPr lang="it-IT" dirty="0"/>
              <a:t> </a:t>
            </a:r>
            <a:r>
              <a:rPr lang="it-IT" dirty="0" err="1"/>
              <a:t>methodology</a:t>
            </a:r>
            <a:r>
              <a:rPr lang="it-IT" dirty="0"/>
              <a:t> </a:t>
            </a:r>
            <a:r>
              <a:rPr lang="it-IT" dirty="0" err="1"/>
              <a:t>may</a:t>
            </a:r>
            <a:r>
              <a:rPr lang="it-IT" dirty="0"/>
              <a:t> </a:t>
            </a:r>
            <a:r>
              <a:rPr lang="it-IT" dirty="0" err="1"/>
              <a:t>also</a:t>
            </a:r>
            <a:r>
              <a:rPr lang="it-IT" dirty="0"/>
              <a:t> </a:t>
            </a:r>
            <a:r>
              <a:rPr lang="it-IT" dirty="0" err="1"/>
              <a:t>provide</a:t>
            </a:r>
            <a:r>
              <a:rPr lang="it-IT" dirty="0"/>
              <a:t> </a:t>
            </a:r>
            <a:r>
              <a:rPr lang="it-IT" dirty="0" err="1"/>
              <a:t>very</a:t>
            </a:r>
            <a:r>
              <a:rPr lang="it-IT" dirty="0"/>
              <a:t> </a:t>
            </a:r>
            <a:r>
              <a:rPr lang="it-IT" dirty="0" err="1"/>
              <a:t>interesting</a:t>
            </a:r>
            <a:r>
              <a:rPr lang="it-IT" dirty="0"/>
              <a:t> </a:t>
            </a:r>
            <a:r>
              <a:rPr lang="it-IT" dirty="0" err="1"/>
              <a:t>further</a:t>
            </a:r>
            <a:r>
              <a:rPr lang="it-IT" dirty="0"/>
              <a:t> </a:t>
            </a:r>
            <a:r>
              <a:rPr lang="it-IT" dirty="0" err="1"/>
              <a:t>developments</a:t>
            </a:r>
            <a:r>
              <a:rPr lang="it-IT" dirty="0"/>
              <a:t>.</a:t>
            </a:r>
          </a:p>
        </p:txBody>
      </p:sp>
    </p:spTree>
    <p:extLst>
      <p:ext uri="{BB962C8B-B14F-4D97-AF65-F5344CB8AC3E}">
        <p14:creationId xmlns:p14="http://schemas.microsoft.com/office/powerpoint/2010/main" val="30124799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Public Health Workforce: a </a:t>
            </a:r>
            <a:r>
              <a:rPr lang="en-US" dirty="0" err="1"/>
              <a:t>Laboratorium</a:t>
            </a:r>
            <a:r>
              <a:rPr lang="en-US" dirty="0"/>
              <a:t> for improving training in prevention, preparedness, and response to health crises </a:t>
            </a:r>
            <a:endParaRPr lang="it-IT" dirty="0"/>
          </a:p>
        </p:txBody>
      </p:sp>
      <p:sp>
        <p:nvSpPr>
          <p:cNvPr id="4" name="Segnaposto numero diapositiva 3"/>
          <p:cNvSpPr>
            <a:spLocks noGrp="1"/>
          </p:cNvSpPr>
          <p:nvPr>
            <p:ph type="sldNum" sz="quarter" idx="10"/>
          </p:nvPr>
        </p:nvSpPr>
        <p:spPr/>
        <p:txBody>
          <a:bodyPr/>
          <a:lstStyle/>
          <a:p>
            <a:fld id="{46CB4E0A-8A63-4CCA-A40B-3D17453FBF61}" type="slidenum">
              <a:rPr lang="it-IT" smtClean="0"/>
              <a:t>30</a:t>
            </a:fld>
            <a:endParaRPr lang="it-IT"/>
          </a:p>
        </p:txBody>
      </p:sp>
    </p:spTree>
    <p:extLst>
      <p:ext uri="{BB962C8B-B14F-4D97-AF65-F5344CB8AC3E}">
        <p14:creationId xmlns:p14="http://schemas.microsoft.com/office/powerpoint/2010/main" val="6840181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solidFill>
                  <a:srgbClr val="006064"/>
                </a:solidFill>
                <a:latin typeface="+mn-lt"/>
              </a:defRPr>
            </a:lvl1pPr>
          </a:lstStyle>
          <a:p>
            <a:r>
              <a:rPr lang="it-IT" dirty="0"/>
              <a:t>Fare clic per modificare lo stile del titolo dello schema</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solidFill>
                  <a:srgbClr val="006064"/>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dirty="0"/>
              <a:t>Fare clic per modificare lo stile del sottotitolo dello schema</a:t>
            </a:r>
          </a:p>
        </p:txBody>
      </p:sp>
      <p:sp>
        <p:nvSpPr>
          <p:cNvPr id="4" name="Segnaposto data 3"/>
          <p:cNvSpPr>
            <a:spLocks noGrp="1"/>
          </p:cNvSpPr>
          <p:nvPr>
            <p:ph type="dt" sz="half" idx="10"/>
          </p:nvPr>
        </p:nvSpPr>
        <p:spPr>
          <a:xfrm>
            <a:off x="363747" y="6540410"/>
            <a:ext cx="2743200" cy="365125"/>
          </a:xfrm>
        </p:spPr>
        <p:txBody>
          <a:bodyPr/>
          <a:lstStyle/>
          <a:p>
            <a:fld id="{4D173B44-B3C8-4047-8844-C47D3CFD0A56}" type="datetimeFigureOut">
              <a:rPr lang="it-IT" smtClean="0"/>
              <a:t>29/10/2021</a:t>
            </a:fld>
            <a:endParaRPr lang="it-IT" dirty="0"/>
          </a:p>
        </p:txBody>
      </p:sp>
      <p:sp>
        <p:nvSpPr>
          <p:cNvPr id="5" name="Segnaposto piè di pagina 4"/>
          <p:cNvSpPr>
            <a:spLocks noGrp="1"/>
          </p:cNvSpPr>
          <p:nvPr>
            <p:ph type="ftr" sz="quarter" idx="11"/>
          </p:nvPr>
        </p:nvSpPr>
        <p:spPr>
          <a:xfrm>
            <a:off x="4038600" y="6540410"/>
            <a:ext cx="4114800" cy="365125"/>
          </a:xfrm>
          <a:prstGeom prst="rect">
            <a:avLst/>
          </a:prstGeom>
        </p:spPr>
        <p:txBody>
          <a:bodyPr/>
          <a:lstStyle>
            <a:lvl1pPr>
              <a:defRPr sz="1200"/>
            </a:lvl1pPr>
          </a:lstStyle>
          <a:p>
            <a:endParaRPr lang="it-IT" dirty="0"/>
          </a:p>
        </p:txBody>
      </p:sp>
      <p:sp>
        <p:nvSpPr>
          <p:cNvPr id="6" name="Segnaposto numero diapositiva 5"/>
          <p:cNvSpPr>
            <a:spLocks noGrp="1"/>
          </p:cNvSpPr>
          <p:nvPr>
            <p:ph type="sldNum" sz="quarter" idx="12"/>
          </p:nvPr>
        </p:nvSpPr>
        <p:spPr>
          <a:xfrm>
            <a:off x="9085053" y="6540410"/>
            <a:ext cx="2743200" cy="365125"/>
          </a:xfrm>
        </p:spPr>
        <p:txBody>
          <a:bodyPr/>
          <a:lstStyle/>
          <a:p>
            <a:fld id="{45854D30-785F-4995-9BC1-C7BF7CC0876F}" type="slidenum">
              <a:rPr lang="it-IT" smtClean="0"/>
              <a:t>‹N°›</a:t>
            </a:fld>
            <a:endParaRPr lang="it-IT"/>
          </a:p>
        </p:txBody>
      </p:sp>
      <p:sp>
        <p:nvSpPr>
          <p:cNvPr id="10" name="Rettangolo 9">
            <a:extLst>
              <a:ext uri="{FF2B5EF4-FFF2-40B4-BE49-F238E27FC236}">
                <a16:creationId xmlns:a16="http://schemas.microsoft.com/office/drawing/2014/main" id="{A42CBA34-F3F3-4427-A4AD-61136A8A7AEF}"/>
              </a:ext>
            </a:extLst>
          </p:cNvPr>
          <p:cNvSpPr/>
          <p:nvPr userDrawn="1"/>
        </p:nvSpPr>
        <p:spPr>
          <a:xfrm>
            <a:off x="10803836" y="6067430"/>
            <a:ext cx="1280254" cy="529991"/>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 name="Immagine 7">
            <a:extLst>
              <a:ext uri="{FF2B5EF4-FFF2-40B4-BE49-F238E27FC236}">
                <a16:creationId xmlns:a16="http://schemas.microsoft.com/office/drawing/2014/main" id="{51760557-9BF7-4C93-994B-2A41C8C5FE6C}"/>
              </a:ext>
            </a:extLst>
          </p:cNvPr>
          <p:cNvPicPr>
            <a:picLocks noChangeAspect="1"/>
          </p:cNvPicPr>
          <p:nvPr userDrawn="1"/>
        </p:nvPicPr>
        <p:blipFill rotWithShape="1">
          <a:blip r:embed="rId2"/>
          <a:srcRect l="36403" t="-1" r="38808" b="52912"/>
          <a:stretch/>
        </p:blipFill>
        <p:spPr>
          <a:xfrm>
            <a:off x="10871173" y="6111085"/>
            <a:ext cx="857002" cy="388448"/>
          </a:xfrm>
          <a:prstGeom prst="rect">
            <a:avLst/>
          </a:prstGeom>
        </p:spPr>
      </p:pic>
    </p:spTree>
    <p:extLst>
      <p:ext uri="{BB962C8B-B14F-4D97-AF65-F5344CB8AC3E}">
        <p14:creationId xmlns:p14="http://schemas.microsoft.com/office/powerpoint/2010/main" val="4537221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Layout personalizza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FA926AA-0BA2-4BA0-828A-68FD4D3BFBEC}"/>
              </a:ext>
            </a:extLst>
          </p:cNvPr>
          <p:cNvSpPr>
            <a:spLocks noGrp="1"/>
          </p:cNvSpPr>
          <p:nvPr>
            <p:ph type="title"/>
          </p:nvPr>
        </p:nvSpPr>
        <p:spPr/>
        <p:txBody>
          <a:bodyPr/>
          <a:lstStyle/>
          <a:p>
            <a:r>
              <a:rPr lang="it-IT"/>
              <a:t>Fare clic per modificare lo stile del titolo dello schema</a:t>
            </a:r>
          </a:p>
        </p:txBody>
      </p:sp>
      <p:pic>
        <p:nvPicPr>
          <p:cNvPr id="6" name="Immagine 5">
            <a:extLst>
              <a:ext uri="{FF2B5EF4-FFF2-40B4-BE49-F238E27FC236}">
                <a16:creationId xmlns:a16="http://schemas.microsoft.com/office/drawing/2014/main" id="{E1CE1717-39F5-4497-A916-09D979CCD3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2278" y="2408225"/>
            <a:ext cx="6386236" cy="1904400"/>
          </a:xfrm>
          <a:prstGeom prst="rect">
            <a:avLst/>
          </a:prstGeom>
        </p:spPr>
      </p:pic>
      <p:sp>
        <p:nvSpPr>
          <p:cNvPr id="7" name="Segnaposto data 3">
            <a:extLst>
              <a:ext uri="{FF2B5EF4-FFF2-40B4-BE49-F238E27FC236}">
                <a16:creationId xmlns:a16="http://schemas.microsoft.com/office/drawing/2014/main" id="{2B8C7341-5A59-461C-8A1A-C4A10615F3FC}"/>
              </a:ext>
            </a:extLst>
          </p:cNvPr>
          <p:cNvSpPr>
            <a:spLocks noGrp="1"/>
          </p:cNvSpPr>
          <p:nvPr>
            <p:ph type="dt" sz="half" idx="10"/>
          </p:nvPr>
        </p:nvSpPr>
        <p:spPr>
          <a:xfrm>
            <a:off x="363747" y="6540410"/>
            <a:ext cx="2743200" cy="365125"/>
          </a:xfrm>
        </p:spPr>
        <p:txBody>
          <a:bodyPr/>
          <a:lstStyle/>
          <a:p>
            <a:fld id="{4D173B44-B3C8-4047-8844-C47D3CFD0A56}" type="datetimeFigureOut">
              <a:rPr lang="it-IT" smtClean="0"/>
              <a:t>29/10/2021</a:t>
            </a:fld>
            <a:endParaRPr lang="it-IT"/>
          </a:p>
        </p:txBody>
      </p:sp>
      <p:sp>
        <p:nvSpPr>
          <p:cNvPr id="8" name="Segnaposto piè di pagina 4">
            <a:extLst>
              <a:ext uri="{FF2B5EF4-FFF2-40B4-BE49-F238E27FC236}">
                <a16:creationId xmlns:a16="http://schemas.microsoft.com/office/drawing/2014/main" id="{73114FF9-C5C7-4C9E-AD6B-4428420205AE}"/>
              </a:ext>
            </a:extLst>
          </p:cNvPr>
          <p:cNvSpPr>
            <a:spLocks noGrp="1"/>
          </p:cNvSpPr>
          <p:nvPr>
            <p:ph type="ftr" sz="quarter" idx="11"/>
          </p:nvPr>
        </p:nvSpPr>
        <p:spPr>
          <a:xfrm>
            <a:off x="4038600" y="6540409"/>
            <a:ext cx="4114800" cy="365125"/>
          </a:xfrm>
          <a:prstGeom prst="rect">
            <a:avLst/>
          </a:prstGeom>
        </p:spPr>
        <p:txBody>
          <a:bodyPr/>
          <a:lstStyle>
            <a:lvl1pPr>
              <a:defRPr sz="1200"/>
            </a:lvl1pPr>
          </a:lstStyle>
          <a:p>
            <a:endParaRPr lang="it-IT"/>
          </a:p>
        </p:txBody>
      </p:sp>
      <p:sp>
        <p:nvSpPr>
          <p:cNvPr id="9" name="Segnaposto numero diapositiva 5">
            <a:extLst>
              <a:ext uri="{FF2B5EF4-FFF2-40B4-BE49-F238E27FC236}">
                <a16:creationId xmlns:a16="http://schemas.microsoft.com/office/drawing/2014/main" id="{4BF23594-6A1A-4685-AF21-591957765E38}"/>
              </a:ext>
            </a:extLst>
          </p:cNvPr>
          <p:cNvSpPr>
            <a:spLocks noGrp="1"/>
          </p:cNvSpPr>
          <p:nvPr>
            <p:ph type="sldNum" sz="quarter" idx="12"/>
          </p:nvPr>
        </p:nvSpPr>
        <p:spPr>
          <a:xfrm>
            <a:off x="9085053" y="6540410"/>
            <a:ext cx="2743200" cy="365125"/>
          </a:xfrm>
        </p:spPr>
        <p:txBody>
          <a:bodyPr/>
          <a:lstStyle/>
          <a:p>
            <a:fld id="{45854D30-785F-4995-9BC1-C7BF7CC0876F}" type="slidenum">
              <a:rPr lang="it-IT" smtClean="0"/>
              <a:t>‹N°›</a:t>
            </a:fld>
            <a:endParaRPr lang="it-IT"/>
          </a:p>
        </p:txBody>
      </p:sp>
      <p:pic>
        <p:nvPicPr>
          <p:cNvPr id="10" name="Immagine 9">
            <a:extLst>
              <a:ext uri="{FF2B5EF4-FFF2-40B4-BE49-F238E27FC236}">
                <a16:creationId xmlns:a16="http://schemas.microsoft.com/office/drawing/2014/main" id="{19AEB752-CAFB-41B6-8FA0-214DB2791F4B}"/>
              </a:ext>
            </a:extLst>
          </p:cNvPr>
          <p:cNvPicPr>
            <a:picLocks noChangeAspect="1"/>
          </p:cNvPicPr>
          <p:nvPr userDrawn="1"/>
        </p:nvPicPr>
        <p:blipFill rotWithShape="1">
          <a:blip r:embed="rId3"/>
          <a:srcRect l="36403" t="-1" r="38808" b="52912"/>
          <a:stretch/>
        </p:blipFill>
        <p:spPr>
          <a:xfrm>
            <a:off x="10871173" y="6111085"/>
            <a:ext cx="857002" cy="388448"/>
          </a:xfrm>
          <a:prstGeom prst="rect">
            <a:avLst/>
          </a:prstGeom>
        </p:spPr>
      </p:pic>
    </p:spTree>
    <p:extLst>
      <p:ext uri="{BB962C8B-B14F-4D97-AF65-F5344CB8AC3E}">
        <p14:creationId xmlns:p14="http://schemas.microsoft.com/office/powerpoint/2010/main" val="39773900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2_Layout personalizza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FD4FC1B-FB8B-430C-BE68-15F61D681526}"/>
              </a:ext>
            </a:extLst>
          </p:cNvPr>
          <p:cNvSpPr>
            <a:spLocks noGrp="1"/>
          </p:cNvSpPr>
          <p:nvPr>
            <p:ph type="title"/>
          </p:nvPr>
        </p:nvSpPr>
        <p:spPr/>
        <p:txBody>
          <a:bodyPr/>
          <a:lstStyle/>
          <a:p>
            <a:r>
              <a:rPr lang="it-IT"/>
              <a:t>Fare clic per modificare lo stile del titolo dello schema</a:t>
            </a:r>
          </a:p>
        </p:txBody>
      </p:sp>
      <p:sp>
        <p:nvSpPr>
          <p:cNvPr id="6" name="Segnaposto data 3">
            <a:extLst>
              <a:ext uri="{FF2B5EF4-FFF2-40B4-BE49-F238E27FC236}">
                <a16:creationId xmlns:a16="http://schemas.microsoft.com/office/drawing/2014/main" id="{F8E25236-F343-4633-888D-7CE321379480}"/>
              </a:ext>
            </a:extLst>
          </p:cNvPr>
          <p:cNvSpPr>
            <a:spLocks noGrp="1"/>
          </p:cNvSpPr>
          <p:nvPr>
            <p:ph type="dt" sz="half" idx="10"/>
          </p:nvPr>
        </p:nvSpPr>
        <p:spPr>
          <a:xfrm>
            <a:off x="363747" y="6540410"/>
            <a:ext cx="2743200" cy="365125"/>
          </a:xfrm>
        </p:spPr>
        <p:txBody>
          <a:bodyPr/>
          <a:lstStyle/>
          <a:p>
            <a:fld id="{4D173B44-B3C8-4047-8844-C47D3CFD0A56}" type="datetimeFigureOut">
              <a:rPr lang="it-IT" smtClean="0"/>
              <a:t>29/10/2021</a:t>
            </a:fld>
            <a:endParaRPr lang="it-IT"/>
          </a:p>
        </p:txBody>
      </p:sp>
      <p:sp>
        <p:nvSpPr>
          <p:cNvPr id="7" name="Segnaposto piè di pagina 4">
            <a:extLst>
              <a:ext uri="{FF2B5EF4-FFF2-40B4-BE49-F238E27FC236}">
                <a16:creationId xmlns:a16="http://schemas.microsoft.com/office/drawing/2014/main" id="{5A7C10D6-4823-4E4D-9420-852367090C0D}"/>
              </a:ext>
            </a:extLst>
          </p:cNvPr>
          <p:cNvSpPr>
            <a:spLocks noGrp="1"/>
          </p:cNvSpPr>
          <p:nvPr>
            <p:ph type="ftr" sz="quarter" idx="11"/>
          </p:nvPr>
        </p:nvSpPr>
        <p:spPr>
          <a:xfrm>
            <a:off x="4038600" y="6540409"/>
            <a:ext cx="4114800" cy="365125"/>
          </a:xfrm>
          <a:prstGeom prst="rect">
            <a:avLst/>
          </a:prstGeom>
        </p:spPr>
        <p:txBody>
          <a:bodyPr/>
          <a:lstStyle>
            <a:lvl1pPr>
              <a:defRPr sz="1200"/>
            </a:lvl1pPr>
          </a:lstStyle>
          <a:p>
            <a:endParaRPr lang="it-IT"/>
          </a:p>
        </p:txBody>
      </p:sp>
      <p:sp>
        <p:nvSpPr>
          <p:cNvPr id="8" name="Segnaposto numero diapositiva 5">
            <a:extLst>
              <a:ext uri="{FF2B5EF4-FFF2-40B4-BE49-F238E27FC236}">
                <a16:creationId xmlns:a16="http://schemas.microsoft.com/office/drawing/2014/main" id="{556B7375-6261-49F6-BEFD-EB5E443AB997}"/>
              </a:ext>
            </a:extLst>
          </p:cNvPr>
          <p:cNvSpPr>
            <a:spLocks noGrp="1"/>
          </p:cNvSpPr>
          <p:nvPr>
            <p:ph type="sldNum" sz="quarter" idx="12"/>
          </p:nvPr>
        </p:nvSpPr>
        <p:spPr>
          <a:xfrm>
            <a:off x="9085053" y="6540410"/>
            <a:ext cx="2743200" cy="365125"/>
          </a:xfrm>
        </p:spPr>
        <p:txBody>
          <a:bodyPr/>
          <a:lstStyle/>
          <a:p>
            <a:fld id="{45854D30-785F-4995-9BC1-C7BF7CC0876F}" type="slidenum">
              <a:rPr lang="it-IT" smtClean="0"/>
              <a:t>‹N°›</a:t>
            </a:fld>
            <a:endParaRPr lang="it-IT"/>
          </a:p>
        </p:txBody>
      </p:sp>
      <p:pic>
        <p:nvPicPr>
          <p:cNvPr id="9" name="Immagine 8">
            <a:extLst>
              <a:ext uri="{FF2B5EF4-FFF2-40B4-BE49-F238E27FC236}">
                <a16:creationId xmlns:a16="http://schemas.microsoft.com/office/drawing/2014/main" id="{060C426E-B778-4B28-B61E-1D0CA9435AB9}"/>
              </a:ext>
            </a:extLst>
          </p:cNvPr>
          <p:cNvPicPr>
            <a:picLocks noChangeAspect="1"/>
          </p:cNvPicPr>
          <p:nvPr userDrawn="1"/>
        </p:nvPicPr>
        <p:blipFill rotWithShape="1">
          <a:blip r:embed="rId2"/>
          <a:srcRect l="36403" t="-1" r="38808" b="52912"/>
          <a:stretch/>
        </p:blipFill>
        <p:spPr>
          <a:xfrm>
            <a:off x="10871173" y="6111085"/>
            <a:ext cx="857002" cy="388448"/>
          </a:xfrm>
          <a:prstGeom prst="rect">
            <a:avLst/>
          </a:prstGeom>
        </p:spPr>
      </p:pic>
    </p:spTree>
    <p:extLst>
      <p:ext uri="{BB962C8B-B14F-4D97-AF65-F5344CB8AC3E}">
        <p14:creationId xmlns:p14="http://schemas.microsoft.com/office/powerpoint/2010/main" val="39723162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4_Layout personalizza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FD4FC1B-FB8B-430C-BE68-15F61D681526}"/>
              </a:ext>
            </a:extLst>
          </p:cNvPr>
          <p:cNvSpPr>
            <a:spLocks noGrp="1"/>
          </p:cNvSpPr>
          <p:nvPr>
            <p:ph type="title"/>
          </p:nvPr>
        </p:nvSpPr>
        <p:spPr/>
        <p:txBody>
          <a:bodyPr/>
          <a:lstStyle/>
          <a:p>
            <a:r>
              <a:rPr lang="it-IT"/>
              <a:t>Fare clic per modificare lo stile del titolo dello schema</a:t>
            </a:r>
          </a:p>
        </p:txBody>
      </p:sp>
      <p:sp>
        <p:nvSpPr>
          <p:cNvPr id="6" name="Segnaposto data 3">
            <a:extLst>
              <a:ext uri="{FF2B5EF4-FFF2-40B4-BE49-F238E27FC236}">
                <a16:creationId xmlns:a16="http://schemas.microsoft.com/office/drawing/2014/main" id="{E321DDDE-BE00-4BA2-8BBD-3F057A7D2468}"/>
              </a:ext>
            </a:extLst>
          </p:cNvPr>
          <p:cNvSpPr>
            <a:spLocks noGrp="1"/>
          </p:cNvSpPr>
          <p:nvPr>
            <p:ph type="dt" sz="half" idx="10"/>
          </p:nvPr>
        </p:nvSpPr>
        <p:spPr>
          <a:xfrm>
            <a:off x="363747" y="6540410"/>
            <a:ext cx="2743200" cy="365125"/>
          </a:xfrm>
        </p:spPr>
        <p:txBody>
          <a:bodyPr/>
          <a:lstStyle/>
          <a:p>
            <a:fld id="{4D173B44-B3C8-4047-8844-C47D3CFD0A56}" type="datetimeFigureOut">
              <a:rPr lang="it-IT" smtClean="0"/>
              <a:t>29/10/2021</a:t>
            </a:fld>
            <a:endParaRPr lang="it-IT"/>
          </a:p>
        </p:txBody>
      </p:sp>
      <p:sp>
        <p:nvSpPr>
          <p:cNvPr id="7" name="Segnaposto piè di pagina 4">
            <a:extLst>
              <a:ext uri="{FF2B5EF4-FFF2-40B4-BE49-F238E27FC236}">
                <a16:creationId xmlns:a16="http://schemas.microsoft.com/office/drawing/2014/main" id="{84C2F4B9-2873-47ED-AA27-3D0AA094A723}"/>
              </a:ext>
            </a:extLst>
          </p:cNvPr>
          <p:cNvSpPr>
            <a:spLocks noGrp="1"/>
          </p:cNvSpPr>
          <p:nvPr>
            <p:ph type="ftr" sz="quarter" idx="11"/>
          </p:nvPr>
        </p:nvSpPr>
        <p:spPr>
          <a:xfrm>
            <a:off x="4038600" y="6540409"/>
            <a:ext cx="4114800" cy="365125"/>
          </a:xfrm>
          <a:prstGeom prst="rect">
            <a:avLst/>
          </a:prstGeom>
        </p:spPr>
        <p:txBody>
          <a:bodyPr/>
          <a:lstStyle>
            <a:lvl1pPr>
              <a:defRPr sz="1200"/>
            </a:lvl1pPr>
          </a:lstStyle>
          <a:p>
            <a:endParaRPr lang="it-IT"/>
          </a:p>
        </p:txBody>
      </p:sp>
      <p:sp>
        <p:nvSpPr>
          <p:cNvPr id="8" name="Segnaposto numero diapositiva 5">
            <a:extLst>
              <a:ext uri="{FF2B5EF4-FFF2-40B4-BE49-F238E27FC236}">
                <a16:creationId xmlns:a16="http://schemas.microsoft.com/office/drawing/2014/main" id="{E9A173CA-8B02-4730-BE93-A0A01D1335E9}"/>
              </a:ext>
            </a:extLst>
          </p:cNvPr>
          <p:cNvSpPr>
            <a:spLocks noGrp="1"/>
          </p:cNvSpPr>
          <p:nvPr>
            <p:ph type="sldNum" sz="quarter" idx="12"/>
          </p:nvPr>
        </p:nvSpPr>
        <p:spPr>
          <a:xfrm>
            <a:off x="9085053" y="6540410"/>
            <a:ext cx="2743200" cy="365125"/>
          </a:xfrm>
        </p:spPr>
        <p:txBody>
          <a:bodyPr/>
          <a:lstStyle/>
          <a:p>
            <a:fld id="{45854D30-785F-4995-9BC1-C7BF7CC0876F}" type="slidenum">
              <a:rPr lang="it-IT" smtClean="0"/>
              <a:t>‹N°›</a:t>
            </a:fld>
            <a:endParaRPr lang="it-IT"/>
          </a:p>
        </p:txBody>
      </p:sp>
    </p:spTree>
    <p:extLst>
      <p:ext uri="{BB962C8B-B14F-4D97-AF65-F5344CB8AC3E}">
        <p14:creationId xmlns:p14="http://schemas.microsoft.com/office/powerpoint/2010/main" val="1839109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p:cNvSpPr>
            <a:spLocks noGrp="1"/>
          </p:cNvSpPr>
          <p:nvPr>
            <p:ph idx="1" hasCustomPrompt="1"/>
          </p:nvPr>
        </p:nvSpPr>
        <p:spPr>
          <a:xfrm>
            <a:off x="5183188" y="987425"/>
            <a:ext cx="6172200" cy="4873625"/>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8" name="Segnaposto data 3">
            <a:extLst>
              <a:ext uri="{FF2B5EF4-FFF2-40B4-BE49-F238E27FC236}">
                <a16:creationId xmlns:a16="http://schemas.microsoft.com/office/drawing/2014/main" id="{ACE8BBA3-5D3C-42AB-BFD3-B752B475390D}"/>
              </a:ext>
            </a:extLst>
          </p:cNvPr>
          <p:cNvSpPr>
            <a:spLocks noGrp="1"/>
          </p:cNvSpPr>
          <p:nvPr>
            <p:ph type="dt" sz="half" idx="10"/>
          </p:nvPr>
        </p:nvSpPr>
        <p:spPr>
          <a:xfrm>
            <a:off x="363747" y="6540410"/>
            <a:ext cx="2743200" cy="365125"/>
          </a:xfrm>
        </p:spPr>
        <p:txBody>
          <a:bodyPr/>
          <a:lstStyle/>
          <a:p>
            <a:fld id="{4D173B44-B3C8-4047-8844-C47D3CFD0A56}" type="datetimeFigureOut">
              <a:rPr lang="it-IT" smtClean="0"/>
              <a:t>29/10/2021</a:t>
            </a:fld>
            <a:endParaRPr lang="it-IT"/>
          </a:p>
        </p:txBody>
      </p:sp>
      <p:sp>
        <p:nvSpPr>
          <p:cNvPr id="9" name="Segnaposto piè di pagina 4">
            <a:extLst>
              <a:ext uri="{FF2B5EF4-FFF2-40B4-BE49-F238E27FC236}">
                <a16:creationId xmlns:a16="http://schemas.microsoft.com/office/drawing/2014/main" id="{25CEED80-ABA3-4BF9-8A33-94EC6752152F}"/>
              </a:ext>
            </a:extLst>
          </p:cNvPr>
          <p:cNvSpPr>
            <a:spLocks noGrp="1"/>
          </p:cNvSpPr>
          <p:nvPr>
            <p:ph type="ftr" sz="quarter" idx="11"/>
          </p:nvPr>
        </p:nvSpPr>
        <p:spPr>
          <a:xfrm>
            <a:off x="4038600" y="6540409"/>
            <a:ext cx="4114800" cy="365125"/>
          </a:xfrm>
          <a:prstGeom prst="rect">
            <a:avLst/>
          </a:prstGeom>
        </p:spPr>
        <p:txBody>
          <a:bodyPr/>
          <a:lstStyle>
            <a:lvl1pPr>
              <a:defRPr sz="1200"/>
            </a:lvl1pPr>
          </a:lstStyle>
          <a:p>
            <a:endParaRPr lang="it-IT"/>
          </a:p>
        </p:txBody>
      </p:sp>
      <p:sp>
        <p:nvSpPr>
          <p:cNvPr id="10" name="Segnaposto numero diapositiva 5">
            <a:extLst>
              <a:ext uri="{FF2B5EF4-FFF2-40B4-BE49-F238E27FC236}">
                <a16:creationId xmlns:a16="http://schemas.microsoft.com/office/drawing/2014/main" id="{0D371927-2A8F-4FDE-9350-F91BF9C5B703}"/>
              </a:ext>
            </a:extLst>
          </p:cNvPr>
          <p:cNvSpPr>
            <a:spLocks noGrp="1"/>
          </p:cNvSpPr>
          <p:nvPr>
            <p:ph type="sldNum" sz="quarter" idx="12"/>
          </p:nvPr>
        </p:nvSpPr>
        <p:spPr>
          <a:xfrm>
            <a:off x="9085053" y="6540410"/>
            <a:ext cx="2743200" cy="365125"/>
          </a:xfrm>
        </p:spPr>
        <p:txBody>
          <a:bodyPr/>
          <a:lstStyle/>
          <a:p>
            <a:fld id="{45854D30-785F-4995-9BC1-C7BF7CC0876F}" type="slidenum">
              <a:rPr lang="it-IT" smtClean="0"/>
              <a:t>‹N°›</a:t>
            </a:fld>
            <a:endParaRPr lang="it-IT"/>
          </a:p>
        </p:txBody>
      </p:sp>
    </p:spTree>
    <p:extLst>
      <p:ext uri="{BB962C8B-B14F-4D97-AF65-F5344CB8AC3E}">
        <p14:creationId xmlns:p14="http://schemas.microsoft.com/office/powerpoint/2010/main" val="38065031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8" name="Segnaposto data 3">
            <a:extLst>
              <a:ext uri="{FF2B5EF4-FFF2-40B4-BE49-F238E27FC236}">
                <a16:creationId xmlns:a16="http://schemas.microsoft.com/office/drawing/2014/main" id="{C9947C81-CD2F-47C7-9F76-945632FDCE76}"/>
              </a:ext>
            </a:extLst>
          </p:cNvPr>
          <p:cNvSpPr>
            <a:spLocks noGrp="1"/>
          </p:cNvSpPr>
          <p:nvPr>
            <p:ph type="dt" sz="half" idx="10"/>
          </p:nvPr>
        </p:nvSpPr>
        <p:spPr>
          <a:xfrm>
            <a:off x="363747" y="6540410"/>
            <a:ext cx="2743200" cy="365125"/>
          </a:xfrm>
        </p:spPr>
        <p:txBody>
          <a:bodyPr/>
          <a:lstStyle/>
          <a:p>
            <a:fld id="{4D173B44-B3C8-4047-8844-C47D3CFD0A56}" type="datetimeFigureOut">
              <a:rPr lang="it-IT" smtClean="0"/>
              <a:t>29/10/2021</a:t>
            </a:fld>
            <a:endParaRPr lang="it-IT"/>
          </a:p>
        </p:txBody>
      </p:sp>
      <p:sp>
        <p:nvSpPr>
          <p:cNvPr id="9" name="Segnaposto piè di pagina 4">
            <a:extLst>
              <a:ext uri="{FF2B5EF4-FFF2-40B4-BE49-F238E27FC236}">
                <a16:creationId xmlns:a16="http://schemas.microsoft.com/office/drawing/2014/main" id="{19066D2F-ABDB-4D0A-A073-8196EC4D6798}"/>
              </a:ext>
            </a:extLst>
          </p:cNvPr>
          <p:cNvSpPr>
            <a:spLocks noGrp="1"/>
          </p:cNvSpPr>
          <p:nvPr>
            <p:ph type="ftr" sz="quarter" idx="11"/>
          </p:nvPr>
        </p:nvSpPr>
        <p:spPr>
          <a:xfrm>
            <a:off x="4038600" y="6540409"/>
            <a:ext cx="4114800" cy="365125"/>
          </a:xfrm>
          <a:prstGeom prst="rect">
            <a:avLst/>
          </a:prstGeom>
        </p:spPr>
        <p:txBody>
          <a:bodyPr/>
          <a:lstStyle>
            <a:lvl1pPr>
              <a:defRPr sz="1200"/>
            </a:lvl1pPr>
          </a:lstStyle>
          <a:p>
            <a:endParaRPr lang="it-IT"/>
          </a:p>
        </p:txBody>
      </p:sp>
      <p:sp>
        <p:nvSpPr>
          <p:cNvPr id="10" name="Segnaposto numero diapositiva 5">
            <a:extLst>
              <a:ext uri="{FF2B5EF4-FFF2-40B4-BE49-F238E27FC236}">
                <a16:creationId xmlns:a16="http://schemas.microsoft.com/office/drawing/2014/main" id="{C899046C-1747-488B-80AE-B8B67F2FE6A2}"/>
              </a:ext>
            </a:extLst>
          </p:cNvPr>
          <p:cNvSpPr>
            <a:spLocks noGrp="1"/>
          </p:cNvSpPr>
          <p:nvPr>
            <p:ph type="sldNum" sz="quarter" idx="12"/>
          </p:nvPr>
        </p:nvSpPr>
        <p:spPr>
          <a:xfrm>
            <a:off x="9085053" y="6540410"/>
            <a:ext cx="2743200" cy="365125"/>
          </a:xfrm>
        </p:spPr>
        <p:txBody>
          <a:bodyPr/>
          <a:lstStyle/>
          <a:p>
            <a:fld id="{45854D30-785F-4995-9BC1-C7BF7CC0876F}" type="slidenum">
              <a:rPr lang="it-IT" smtClean="0"/>
              <a:t>‹N°›</a:t>
            </a:fld>
            <a:endParaRPr lang="it-IT"/>
          </a:p>
        </p:txBody>
      </p:sp>
    </p:spTree>
    <p:extLst>
      <p:ext uri="{BB962C8B-B14F-4D97-AF65-F5344CB8AC3E}">
        <p14:creationId xmlns:p14="http://schemas.microsoft.com/office/powerpoint/2010/main" val="42141846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atin typeface="+mn-lt"/>
              </a:defRPr>
            </a:lvl1pPr>
          </a:lstStyle>
          <a:p>
            <a:r>
              <a:rPr lang="it-IT"/>
              <a:t>Fare clic per modificare lo stile del titolo dello schema</a:t>
            </a:r>
          </a:p>
        </p:txBody>
      </p:sp>
      <p:sp>
        <p:nvSpPr>
          <p:cNvPr id="3" name="Segnaposto testo verticale 2"/>
          <p:cNvSpPr>
            <a:spLocks noGrp="1"/>
          </p:cNvSpPr>
          <p:nvPr>
            <p:ph type="body" orient="vert" idx="1"/>
          </p:nvPr>
        </p:nvSpPr>
        <p:spPr>
          <a:xfrm>
            <a:off x="838200" y="1825625"/>
            <a:ext cx="10515600" cy="4126601"/>
          </a:xfrm>
        </p:spPr>
        <p:txBody>
          <a:bodyPr vert="eaVert"/>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5442824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595728"/>
          </a:xfrm>
        </p:spPr>
        <p:txBody>
          <a:bodyPr vert="eaVert"/>
          <a:lstStyle>
            <a:lvl1pPr>
              <a:defRPr>
                <a:latin typeface="+mn-lt"/>
              </a:defRPr>
            </a:lvl1pPr>
          </a:lstStyle>
          <a:p>
            <a:r>
              <a:rPr lang="it-IT"/>
              <a:t>Fare clic per modificare lo stile del titolo dello schema</a:t>
            </a:r>
          </a:p>
        </p:txBody>
      </p:sp>
      <p:sp>
        <p:nvSpPr>
          <p:cNvPr id="3" name="Segnaposto testo verticale 2"/>
          <p:cNvSpPr>
            <a:spLocks noGrp="1"/>
          </p:cNvSpPr>
          <p:nvPr>
            <p:ph type="body" orient="vert" idx="1"/>
          </p:nvPr>
        </p:nvSpPr>
        <p:spPr>
          <a:xfrm>
            <a:off x="838200" y="365125"/>
            <a:ext cx="7734300" cy="5595728"/>
          </a:xfrm>
        </p:spPr>
        <p:txBody>
          <a:bodyPr vert="eaVert"/>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pic>
        <p:nvPicPr>
          <p:cNvPr id="4" name="Immagine 3">
            <a:extLst>
              <a:ext uri="{FF2B5EF4-FFF2-40B4-BE49-F238E27FC236}">
                <a16:creationId xmlns:a16="http://schemas.microsoft.com/office/drawing/2014/main" id="{4DE74A2A-B7E7-45B4-9739-F895DB90E69D}"/>
              </a:ext>
            </a:extLst>
          </p:cNvPr>
          <p:cNvPicPr>
            <a:picLocks noChangeAspect="1"/>
          </p:cNvPicPr>
          <p:nvPr userDrawn="1"/>
        </p:nvPicPr>
        <p:blipFill rotWithShape="1">
          <a:blip r:embed="rId2"/>
          <a:srcRect l="36403" t="-1" r="38808" b="52912"/>
          <a:stretch/>
        </p:blipFill>
        <p:spPr>
          <a:xfrm>
            <a:off x="10871173" y="6111085"/>
            <a:ext cx="857002" cy="388448"/>
          </a:xfrm>
          <a:prstGeom prst="rect">
            <a:avLst/>
          </a:prstGeom>
        </p:spPr>
      </p:pic>
    </p:spTree>
    <p:extLst>
      <p:ext uri="{BB962C8B-B14F-4D97-AF65-F5344CB8AC3E}">
        <p14:creationId xmlns:p14="http://schemas.microsoft.com/office/powerpoint/2010/main" val="657482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Vuoto">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724DCDE3-8FE4-4658-B49D-62EC875C1F79}"/>
              </a:ext>
            </a:extLst>
          </p:cNvPr>
          <p:cNvPicPr>
            <a:picLocks noChangeAspect="1"/>
          </p:cNvPicPr>
          <p:nvPr userDrawn="1"/>
        </p:nvPicPr>
        <p:blipFill rotWithShape="1">
          <a:blip r:embed="rId2"/>
          <a:srcRect l="36403" t="-1" r="38808" b="52912"/>
          <a:stretch/>
        </p:blipFill>
        <p:spPr>
          <a:xfrm>
            <a:off x="10871173" y="6111085"/>
            <a:ext cx="857002" cy="388448"/>
          </a:xfrm>
          <a:prstGeom prst="rect">
            <a:avLst/>
          </a:prstGeom>
        </p:spPr>
      </p:pic>
    </p:spTree>
    <p:extLst>
      <p:ext uri="{BB962C8B-B14F-4D97-AF65-F5344CB8AC3E}">
        <p14:creationId xmlns:p14="http://schemas.microsoft.com/office/powerpoint/2010/main" val="4068210392"/>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1_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7A13148C-34B5-43D9-9C34-6C316138D645}"/>
              </a:ext>
            </a:extLst>
          </p:cNvPr>
          <p:cNvSpPr>
            <a:spLocks noGrp="1"/>
          </p:cNvSpPr>
          <p:nvPr>
            <p:ph type="dt" sz="half" idx="10"/>
          </p:nvPr>
        </p:nvSpPr>
        <p:spPr/>
        <p:txBody>
          <a:bodyPr/>
          <a:lstStyle/>
          <a:p>
            <a:fld id="{0157A849-27B7-4210-A529-296C667A897C}" type="datetimeFigureOut">
              <a:rPr lang="en-GB" smtClean="0"/>
              <a:t>29/10/2021</a:t>
            </a:fld>
            <a:endParaRPr lang="en-GB"/>
          </a:p>
        </p:txBody>
      </p:sp>
      <p:sp>
        <p:nvSpPr>
          <p:cNvPr id="3" name="Segnaposto piè di pagina 2">
            <a:extLst>
              <a:ext uri="{FF2B5EF4-FFF2-40B4-BE49-F238E27FC236}">
                <a16:creationId xmlns:a16="http://schemas.microsoft.com/office/drawing/2014/main" id="{BC4EEB17-33BB-40E4-AAEC-365B9DE84080}"/>
              </a:ext>
            </a:extLst>
          </p:cNvPr>
          <p:cNvSpPr>
            <a:spLocks noGrp="1"/>
          </p:cNvSpPr>
          <p:nvPr>
            <p:ph type="ftr" sz="quarter" idx="11"/>
          </p:nvPr>
        </p:nvSpPr>
        <p:spPr/>
        <p:txBody>
          <a:bodyPr/>
          <a:lstStyle/>
          <a:p>
            <a:endParaRPr lang="en-GB"/>
          </a:p>
        </p:txBody>
      </p:sp>
      <p:sp>
        <p:nvSpPr>
          <p:cNvPr id="4" name="Segnaposto numero diapositiva 3">
            <a:extLst>
              <a:ext uri="{FF2B5EF4-FFF2-40B4-BE49-F238E27FC236}">
                <a16:creationId xmlns:a16="http://schemas.microsoft.com/office/drawing/2014/main" id="{5F04C823-48C0-4C31-BDA1-DB178A685A34}"/>
              </a:ext>
            </a:extLst>
          </p:cNvPr>
          <p:cNvSpPr>
            <a:spLocks noGrp="1"/>
          </p:cNvSpPr>
          <p:nvPr>
            <p:ph type="sldNum" sz="quarter" idx="12"/>
          </p:nvPr>
        </p:nvSpPr>
        <p:spPr/>
        <p:txBody>
          <a:bodyPr/>
          <a:lstStyle/>
          <a:p>
            <a:fld id="{A2A54F20-88D7-4919-B0CB-A883AD4ECAF2}" type="slidenum">
              <a:rPr lang="en-GB" smtClean="0"/>
              <a:t>‹N°›</a:t>
            </a:fld>
            <a:endParaRPr lang="en-GB"/>
          </a:p>
        </p:txBody>
      </p:sp>
    </p:spTree>
    <p:extLst>
      <p:ext uri="{BB962C8B-B14F-4D97-AF65-F5344CB8AC3E}">
        <p14:creationId xmlns:p14="http://schemas.microsoft.com/office/powerpoint/2010/main" val="597353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838200" y="467269"/>
            <a:ext cx="10515600" cy="590931"/>
          </a:xfrm>
          <a:noFill/>
        </p:spPr>
        <p:txBody>
          <a:bodyPr wrap="square" rtlCol="0">
            <a:spAutoFit/>
          </a:bodyPr>
          <a:lstStyle>
            <a:lvl1pPr>
              <a:defRPr lang="it-IT" sz="3600" b="1">
                <a:solidFill>
                  <a:srgbClr val="006064"/>
                </a:solidFill>
                <a:latin typeface="+mn-lt"/>
                <a:ea typeface="+mn-ea"/>
                <a:cs typeface="+mn-cs"/>
              </a:defRPr>
            </a:lvl1pPr>
          </a:lstStyle>
          <a:p>
            <a:pPr marL="0" lvl="0"/>
            <a:r>
              <a:rPr lang="it-IT"/>
              <a:t>Fare clic per modificare lo stile del titolo dello schema</a:t>
            </a:r>
          </a:p>
        </p:txBody>
      </p:sp>
      <p:sp>
        <p:nvSpPr>
          <p:cNvPr id="3" name="Segnaposto contenuto 2"/>
          <p:cNvSpPr>
            <a:spLocks noGrp="1"/>
          </p:cNvSpPr>
          <p:nvPr>
            <p:ph idx="1" hasCustomPrompt="1"/>
          </p:nvPr>
        </p:nvSpPr>
        <p:spPr>
          <a:xfrm>
            <a:off x="838200" y="1577806"/>
            <a:ext cx="10515600" cy="4351338"/>
          </a:xfrm>
        </p:spPr>
        <p:txBody>
          <a:bodyPr anchor="ctr"/>
          <a:lstStyle>
            <a:lvl1pPr>
              <a:defRPr>
                <a:solidFill>
                  <a:srgbClr val="006064"/>
                </a:solidFill>
                <a:latin typeface="+mn-lt"/>
              </a:defRPr>
            </a:lvl1pPr>
            <a:lvl2pPr>
              <a:defRPr>
                <a:solidFill>
                  <a:srgbClr val="006064"/>
                </a:solidFill>
                <a:latin typeface="+mn-lt"/>
              </a:defRPr>
            </a:lvl2pPr>
            <a:lvl3pPr>
              <a:defRPr>
                <a:solidFill>
                  <a:srgbClr val="006064"/>
                </a:solidFill>
                <a:latin typeface="+mn-lt"/>
              </a:defRPr>
            </a:lvl3pPr>
            <a:lvl4pPr>
              <a:defRPr>
                <a:solidFill>
                  <a:srgbClr val="006064"/>
                </a:solidFill>
                <a:latin typeface="+mn-lt"/>
              </a:defRPr>
            </a:lvl4pPr>
            <a:lvl5pPr>
              <a:defRPr>
                <a:solidFill>
                  <a:srgbClr val="006064"/>
                </a:solidFill>
                <a:latin typeface="+mn-lt"/>
              </a:defRPr>
            </a:lvl5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9" name="Segnaposto data 3">
            <a:extLst>
              <a:ext uri="{FF2B5EF4-FFF2-40B4-BE49-F238E27FC236}">
                <a16:creationId xmlns:a16="http://schemas.microsoft.com/office/drawing/2014/main" id="{B942E087-046E-4236-9F3F-55C2FB73C8E9}"/>
              </a:ext>
            </a:extLst>
          </p:cNvPr>
          <p:cNvSpPr>
            <a:spLocks noGrp="1"/>
          </p:cNvSpPr>
          <p:nvPr>
            <p:ph type="dt" sz="half" idx="10"/>
          </p:nvPr>
        </p:nvSpPr>
        <p:spPr>
          <a:xfrm>
            <a:off x="363747" y="6540410"/>
            <a:ext cx="2743200" cy="365125"/>
          </a:xfrm>
        </p:spPr>
        <p:txBody>
          <a:bodyPr/>
          <a:lstStyle/>
          <a:p>
            <a:fld id="{4D173B44-B3C8-4047-8844-C47D3CFD0A56}" type="datetimeFigureOut">
              <a:rPr lang="it-IT" smtClean="0"/>
              <a:t>29/10/2021</a:t>
            </a:fld>
            <a:endParaRPr lang="it-IT"/>
          </a:p>
        </p:txBody>
      </p:sp>
      <p:sp>
        <p:nvSpPr>
          <p:cNvPr id="10" name="Segnaposto piè di pagina 4">
            <a:extLst>
              <a:ext uri="{FF2B5EF4-FFF2-40B4-BE49-F238E27FC236}">
                <a16:creationId xmlns:a16="http://schemas.microsoft.com/office/drawing/2014/main" id="{37C16C7C-CB3C-40C1-901F-C098E26C69D5}"/>
              </a:ext>
            </a:extLst>
          </p:cNvPr>
          <p:cNvSpPr>
            <a:spLocks noGrp="1"/>
          </p:cNvSpPr>
          <p:nvPr>
            <p:ph type="ftr" sz="quarter" idx="11"/>
          </p:nvPr>
        </p:nvSpPr>
        <p:spPr>
          <a:xfrm>
            <a:off x="4038600" y="6540409"/>
            <a:ext cx="4114800" cy="365125"/>
          </a:xfrm>
          <a:prstGeom prst="rect">
            <a:avLst/>
          </a:prstGeom>
        </p:spPr>
        <p:txBody>
          <a:bodyPr/>
          <a:lstStyle>
            <a:lvl1pPr>
              <a:defRPr sz="1200"/>
            </a:lvl1pPr>
          </a:lstStyle>
          <a:p>
            <a:endParaRPr lang="it-IT" dirty="0"/>
          </a:p>
        </p:txBody>
      </p:sp>
      <p:sp>
        <p:nvSpPr>
          <p:cNvPr id="11" name="Segnaposto numero diapositiva 5">
            <a:extLst>
              <a:ext uri="{FF2B5EF4-FFF2-40B4-BE49-F238E27FC236}">
                <a16:creationId xmlns:a16="http://schemas.microsoft.com/office/drawing/2014/main" id="{C2CD4EA6-076F-4D26-8548-069593218956}"/>
              </a:ext>
            </a:extLst>
          </p:cNvPr>
          <p:cNvSpPr>
            <a:spLocks noGrp="1"/>
          </p:cNvSpPr>
          <p:nvPr>
            <p:ph type="sldNum" sz="quarter" idx="12"/>
          </p:nvPr>
        </p:nvSpPr>
        <p:spPr>
          <a:xfrm>
            <a:off x="9085053" y="6540410"/>
            <a:ext cx="2743200" cy="365125"/>
          </a:xfrm>
        </p:spPr>
        <p:txBody>
          <a:bodyPr/>
          <a:lstStyle/>
          <a:p>
            <a:fld id="{45854D30-785F-4995-9BC1-C7BF7CC0876F}" type="slidenum">
              <a:rPr lang="it-IT" smtClean="0"/>
              <a:t>‹N°›</a:t>
            </a:fld>
            <a:endParaRPr lang="it-IT"/>
          </a:p>
        </p:txBody>
      </p:sp>
      <p:sp>
        <p:nvSpPr>
          <p:cNvPr id="7" name="Rettangolo 6">
            <a:extLst>
              <a:ext uri="{FF2B5EF4-FFF2-40B4-BE49-F238E27FC236}">
                <a16:creationId xmlns:a16="http://schemas.microsoft.com/office/drawing/2014/main" id="{969A102C-B7FE-4A37-9FB5-F9B9096EB247}"/>
              </a:ext>
            </a:extLst>
          </p:cNvPr>
          <p:cNvSpPr/>
          <p:nvPr userDrawn="1"/>
        </p:nvSpPr>
        <p:spPr>
          <a:xfrm>
            <a:off x="10803836" y="6067430"/>
            <a:ext cx="1280254" cy="529991"/>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 name="Immagine 7">
            <a:extLst>
              <a:ext uri="{FF2B5EF4-FFF2-40B4-BE49-F238E27FC236}">
                <a16:creationId xmlns:a16="http://schemas.microsoft.com/office/drawing/2014/main" id="{1BA61D5D-5592-4B01-9260-BF9D6A7A64FC}"/>
              </a:ext>
            </a:extLst>
          </p:cNvPr>
          <p:cNvPicPr>
            <a:picLocks noChangeAspect="1"/>
          </p:cNvPicPr>
          <p:nvPr userDrawn="1"/>
        </p:nvPicPr>
        <p:blipFill rotWithShape="1">
          <a:blip r:embed="rId2"/>
          <a:srcRect l="36403" t="-1" r="38808" b="52912"/>
          <a:stretch/>
        </p:blipFill>
        <p:spPr>
          <a:xfrm>
            <a:off x="10871173" y="6111085"/>
            <a:ext cx="857002" cy="388448"/>
          </a:xfrm>
          <a:prstGeom prst="rect">
            <a:avLst/>
          </a:prstGeom>
        </p:spPr>
      </p:pic>
    </p:spTree>
    <p:extLst>
      <p:ext uri="{BB962C8B-B14F-4D97-AF65-F5344CB8AC3E}">
        <p14:creationId xmlns:p14="http://schemas.microsoft.com/office/powerpoint/2010/main" val="63726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solidFill>
                  <a:srgbClr val="006064"/>
                </a:solidFill>
                <a:latin typeface="Calibri" panose="020F0502020204030204" pitchFamily="34" charset="0"/>
              </a:defRPr>
            </a:lvl1pPr>
          </a:lstStyle>
          <a:p>
            <a:r>
              <a:rPr lang="it-IT" dirty="0"/>
              <a:t>Fare clic per modificare lo stile del titolo dello schema</a:t>
            </a: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rgbClr val="006064"/>
                </a:solidFill>
                <a:latin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dirty="0"/>
              <a:t>Fare clic per modificare gli stili del testo dello schema</a:t>
            </a:r>
          </a:p>
        </p:txBody>
      </p:sp>
      <p:sp>
        <p:nvSpPr>
          <p:cNvPr id="7" name="Segnaposto data 3">
            <a:extLst>
              <a:ext uri="{FF2B5EF4-FFF2-40B4-BE49-F238E27FC236}">
                <a16:creationId xmlns:a16="http://schemas.microsoft.com/office/drawing/2014/main" id="{A2AAF426-F998-484E-8E35-BAECCFBA4F2E}"/>
              </a:ext>
            </a:extLst>
          </p:cNvPr>
          <p:cNvSpPr>
            <a:spLocks noGrp="1"/>
          </p:cNvSpPr>
          <p:nvPr>
            <p:ph type="dt" sz="half" idx="10"/>
          </p:nvPr>
        </p:nvSpPr>
        <p:spPr>
          <a:xfrm>
            <a:off x="363747" y="6540410"/>
            <a:ext cx="2743200" cy="365125"/>
          </a:xfrm>
        </p:spPr>
        <p:txBody>
          <a:bodyPr/>
          <a:lstStyle/>
          <a:p>
            <a:fld id="{4D173B44-B3C8-4047-8844-C47D3CFD0A56}" type="datetimeFigureOut">
              <a:rPr lang="it-IT" smtClean="0"/>
              <a:t>29/10/2021</a:t>
            </a:fld>
            <a:endParaRPr lang="it-IT"/>
          </a:p>
        </p:txBody>
      </p:sp>
      <p:sp>
        <p:nvSpPr>
          <p:cNvPr id="8" name="Segnaposto piè di pagina 4">
            <a:extLst>
              <a:ext uri="{FF2B5EF4-FFF2-40B4-BE49-F238E27FC236}">
                <a16:creationId xmlns:a16="http://schemas.microsoft.com/office/drawing/2014/main" id="{23069C39-9E64-4988-B0AD-53C59AFC3C94}"/>
              </a:ext>
            </a:extLst>
          </p:cNvPr>
          <p:cNvSpPr>
            <a:spLocks noGrp="1"/>
          </p:cNvSpPr>
          <p:nvPr>
            <p:ph type="ftr" sz="quarter" idx="11"/>
          </p:nvPr>
        </p:nvSpPr>
        <p:spPr>
          <a:xfrm>
            <a:off x="4038600" y="6540409"/>
            <a:ext cx="4114800" cy="365125"/>
          </a:xfrm>
          <a:prstGeom prst="rect">
            <a:avLst/>
          </a:prstGeom>
        </p:spPr>
        <p:txBody>
          <a:bodyPr/>
          <a:lstStyle>
            <a:lvl1pPr>
              <a:defRPr sz="1200"/>
            </a:lvl1pPr>
          </a:lstStyle>
          <a:p>
            <a:endParaRPr lang="it-IT"/>
          </a:p>
        </p:txBody>
      </p:sp>
      <p:sp>
        <p:nvSpPr>
          <p:cNvPr id="9" name="Segnaposto numero diapositiva 5">
            <a:extLst>
              <a:ext uri="{FF2B5EF4-FFF2-40B4-BE49-F238E27FC236}">
                <a16:creationId xmlns:a16="http://schemas.microsoft.com/office/drawing/2014/main" id="{71198975-B1FA-4F50-A9B6-6E1AA79F1DEC}"/>
              </a:ext>
            </a:extLst>
          </p:cNvPr>
          <p:cNvSpPr>
            <a:spLocks noGrp="1"/>
          </p:cNvSpPr>
          <p:nvPr>
            <p:ph type="sldNum" sz="quarter" idx="12"/>
          </p:nvPr>
        </p:nvSpPr>
        <p:spPr>
          <a:xfrm>
            <a:off x="9085053" y="6540410"/>
            <a:ext cx="2743200" cy="365125"/>
          </a:xfrm>
        </p:spPr>
        <p:txBody>
          <a:bodyPr/>
          <a:lstStyle/>
          <a:p>
            <a:fld id="{45854D30-785F-4995-9BC1-C7BF7CC0876F}" type="slidenum">
              <a:rPr lang="it-IT" smtClean="0"/>
              <a:t>‹N°›</a:t>
            </a:fld>
            <a:endParaRPr lang="it-IT"/>
          </a:p>
        </p:txBody>
      </p:sp>
      <p:sp>
        <p:nvSpPr>
          <p:cNvPr id="10" name="Rettangolo 9">
            <a:extLst>
              <a:ext uri="{FF2B5EF4-FFF2-40B4-BE49-F238E27FC236}">
                <a16:creationId xmlns:a16="http://schemas.microsoft.com/office/drawing/2014/main" id="{499F6F24-0E01-46A1-8F88-9601B7557D9F}"/>
              </a:ext>
            </a:extLst>
          </p:cNvPr>
          <p:cNvSpPr/>
          <p:nvPr userDrawn="1"/>
        </p:nvSpPr>
        <p:spPr>
          <a:xfrm>
            <a:off x="10803836" y="6067430"/>
            <a:ext cx="1280254" cy="529991"/>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1" name="Immagine 10">
            <a:extLst>
              <a:ext uri="{FF2B5EF4-FFF2-40B4-BE49-F238E27FC236}">
                <a16:creationId xmlns:a16="http://schemas.microsoft.com/office/drawing/2014/main" id="{B42210C3-B402-4C95-9273-7FE41010D7BD}"/>
              </a:ext>
            </a:extLst>
          </p:cNvPr>
          <p:cNvPicPr>
            <a:picLocks noChangeAspect="1"/>
          </p:cNvPicPr>
          <p:nvPr userDrawn="1"/>
        </p:nvPicPr>
        <p:blipFill rotWithShape="1">
          <a:blip r:embed="rId2"/>
          <a:srcRect l="36403" t="-1" r="38808" b="52912"/>
          <a:stretch/>
        </p:blipFill>
        <p:spPr>
          <a:xfrm>
            <a:off x="10871173" y="6111085"/>
            <a:ext cx="857002" cy="388448"/>
          </a:xfrm>
          <a:prstGeom prst="rect">
            <a:avLst/>
          </a:prstGeom>
        </p:spPr>
      </p:pic>
    </p:spTree>
    <p:extLst>
      <p:ext uri="{BB962C8B-B14F-4D97-AF65-F5344CB8AC3E}">
        <p14:creationId xmlns:p14="http://schemas.microsoft.com/office/powerpoint/2010/main" val="3783155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contenuto 2"/>
          <p:cNvSpPr>
            <a:spLocks noGrp="1"/>
          </p:cNvSpPr>
          <p:nvPr>
            <p:ph sz="half" idx="1"/>
          </p:nvPr>
        </p:nvSpPr>
        <p:spPr>
          <a:xfrm>
            <a:off x="838200" y="1825625"/>
            <a:ext cx="5181600" cy="419561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19561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8" name="Segnaposto data 3">
            <a:extLst>
              <a:ext uri="{FF2B5EF4-FFF2-40B4-BE49-F238E27FC236}">
                <a16:creationId xmlns:a16="http://schemas.microsoft.com/office/drawing/2014/main" id="{1FCADD68-0BA8-4F01-B017-20797931BB89}"/>
              </a:ext>
            </a:extLst>
          </p:cNvPr>
          <p:cNvSpPr>
            <a:spLocks noGrp="1"/>
          </p:cNvSpPr>
          <p:nvPr>
            <p:ph type="dt" sz="half" idx="10"/>
          </p:nvPr>
        </p:nvSpPr>
        <p:spPr>
          <a:xfrm>
            <a:off x="363747" y="6540410"/>
            <a:ext cx="2743200" cy="365125"/>
          </a:xfrm>
        </p:spPr>
        <p:txBody>
          <a:bodyPr/>
          <a:lstStyle/>
          <a:p>
            <a:fld id="{4D173B44-B3C8-4047-8844-C47D3CFD0A56}" type="datetimeFigureOut">
              <a:rPr lang="it-IT" smtClean="0"/>
              <a:t>29/10/2021</a:t>
            </a:fld>
            <a:endParaRPr lang="it-IT"/>
          </a:p>
        </p:txBody>
      </p:sp>
      <p:sp>
        <p:nvSpPr>
          <p:cNvPr id="9" name="Segnaposto piè di pagina 4">
            <a:extLst>
              <a:ext uri="{FF2B5EF4-FFF2-40B4-BE49-F238E27FC236}">
                <a16:creationId xmlns:a16="http://schemas.microsoft.com/office/drawing/2014/main" id="{C2234A50-D200-48B6-AB79-69A559EA68EF}"/>
              </a:ext>
            </a:extLst>
          </p:cNvPr>
          <p:cNvSpPr>
            <a:spLocks noGrp="1"/>
          </p:cNvSpPr>
          <p:nvPr>
            <p:ph type="ftr" sz="quarter" idx="11"/>
          </p:nvPr>
        </p:nvSpPr>
        <p:spPr>
          <a:xfrm>
            <a:off x="4038600" y="6540409"/>
            <a:ext cx="4114800" cy="365125"/>
          </a:xfrm>
          <a:prstGeom prst="rect">
            <a:avLst/>
          </a:prstGeom>
        </p:spPr>
        <p:txBody>
          <a:bodyPr/>
          <a:lstStyle>
            <a:lvl1pPr>
              <a:defRPr sz="1200"/>
            </a:lvl1pPr>
          </a:lstStyle>
          <a:p>
            <a:endParaRPr lang="it-IT"/>
          </a:p>
        </p:txBody>
      </p:sp>
      <p:sp>
        <p:nvSpPr>
          <p:cNvPr id="10" name="Segnaposto numero diapositiva 5">
            <a:extLst>
              <a:ext uri="{FF2B5EF4-FFF2-40B4-BE49-F238E27FC236}">
                <a16:creationId xmlns:a16="http://schemas.microsoft.com/office/drawing/2014/main" id="{10FFF14A-EDCB-416A-B825-9BCD844D18E1}"/>
              </a:ext>
            </a:extLst>
          </p:cNvPr>
          <p:cNvSpPr>
            <a:spLocks noGrp="1"/>
          </p:cNvSpPr>
          <p:nvPr>
            <p:ph type="sldNum" sz="quarter" idx="12"/>
          </p:nvPr>
        </p:nvSpPr>
        <p:spPr>
          <a:xfrm>
            <a:off x="9085053" y="6540410"/>
            <a:ext cx="2743200" cy="365125"/>
          </a:xfrm>
        </p:spPr>
        <p:txBody>
          <a:bodyPr/>
          <a:lstStyle/>
          <a:p>
            <a:fld id="{45854D30-785F-4995-9BC1-C7BF7CC0876F}" type="slidenum">
              <a:rPr lang="it-IT" smtClean="0"/>
              <a:t>‹N°›</a:t>
            </a:fld>
            <a:endParaRPr lang="it-IT"/>
          </a:p>
        </p:txBody>
      </p:sp>
      <p:sp>
        <p:nvSpPr>
          <p:cNvPr id="11" name="Rettangolo 10">
            <a:extLst>
              <a:ext uri="{FF2B5EF4-FFF2-40B4-BE49-F238E27FC236}">
                <a16:creationId xmlns:a16="http://schemas.microsoft.com/office/drawing/2014/main" id="{69AFCA4A-50D5-4812-89F1-DE53B2AA2D25}"/>
              </a:ext>
            </a:extLst>
          </p:cNvPr>
          <p:cNvSpPr/>
          <p:nvPr userDrawn="1"/>
        </p:nvSpPr>
        <p:spPr>
          <a:xfrm>
            <a:off x="10803836" y="6067430"/>
            <a:ext cx="1280254" cy="529991"/>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2" name="Immagine 11">
            <a:extLst>
              <a:ext uri="{FF2B5EF4-FFF2-40B4-BE49-F238E27FC236}">
                <a16:creationId xmlns:a16="http://schemas.microsoft.com/office/drawing/2014/main" id="{52A71890-FE57-488C-B654-77C0A0BCF7F3}"/>
              </a:ext>
            </a:extLst>
          </p:cNvPr>
          <p:cNvPicPr>
            <a:picLocks noChangeAspect="1"/>
          </p:cNvPicPr>
          <p:nvPr userDrawn="1"/>
        </p:nvPicPr>
        <p:blipFill rotWithShape="1">
          <a:blip r:embed="rId2"/>
          <a:srcRect l="36403" t="-1" r="38808" b="52912"/>
          <a:stretch/>
        </p:blipFill>
        <p:spPr>
          <a:xfrm>
            <a:off x="10871173" y="6111085"/>
            <a:ext cx="857002" cy="388448"/>
          </a:xfrm>
          <a:prstGeom prst="rect">
            <a:avLst/>
          </a:prstGeom>
        </p:spPr>
      </p:pic>
    </p:spTree>
    <p:extLst>
      <p:ext uri="{BB962C8B-B14F-4D97-AF65-F5344CB8AC3E}">
        <p14:creationId xmlns:p14="http://schemas.microsoft.com/office/powerpoint/2010/main" val="3804796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lvl1pPr>
              <a:defRPr>
                <a:latin typeface="+mn-lt"/>
              </a:defRPr>
            </a:lvl1pPr>
          </a:lstStyle>
          <a:p>
            <a:r>
              <a:rPr lang="it-IT"/>
              <a:t>Fare clic per modificare lo stile del titolo dello schema</a:t>
            </a: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839788" y="2505075"/>
            <a:ext cx="5157787" cy="3490283"/>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6172200" y="2505075"/>
            <a:ext cx="5183188" cy="3490283"/>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0" name="Segnaposto data 3">
            <a:extLst>
              <a:ext uri="{FF2B5EF4-FFF2-40B4-BE49-F238E27FC236}">
                <a16:creationId xmlns:a16="http://schemas.microsoft.com/office/drawing/2014/main" id="{ACAA8CBF-4A79-425D-BC34-D9BD349B02C1}"/>
              </a:ext>
            </a:extLst>
          </p:cNvPr>
          <p:cNvSpPr>
            <a:spLocks noGrp="1"/>
          </p:cNvSpPr>
          <p:nvPr>
            <p:ph type="dt" sz="half" idx="10"/>
          </p:nvPr>
        </p:nvSpPr>
        <p:spPr>
          <a:xfrm>
            <a:off x="363747" y="6540410"/>
            <a:ext cx="2743200" cy="365125"/>
          </a:xfrm>
        </p:spPr>
        <p:txBody>
          <a:bodyPr/>
          <a:lstStyle/>
          <a:p>
            <a:fld id="{4D173B44-B3C8-4047-8844-C47D3CFD0A56}" type="datetimeFigureOut">
              <a:rPr lang="it-IT" smtClean="0"/>
              <a:t>29/10/2021</a:t>
            </a:fld>
            <a:endParaRPr lang="it-IT"/>
          </a:p>
        </p:txBody>
      </p:sp>
      <p:sp>
        <p:nvSpPr>
          <p:cNvPr id="11" name="Segnaposto piè di pagina 4">
            <a:extLst>
              <a:ext uri="{FF2B5EF4-FFF2-40B4-BE49-F238E27FC236}">
                <a16:creationId xmlns:a16="http://schemas.microsoft.com/office/drawing/2014/main" id="{7E8000A6-4BFA-4E57-A13F-0CC88C4F916A}"/>
              </a:ext>
            </a:extLst>
          </p:cNvPr>
          <p:cNvSpPr>
            <a:spLocks noGrp="1"/>
          </p:cNvSpPr>
          <p:nvPr>
            <p:ph type="ftr" sz="quarter" idx="11"/>
          </p:nvPr>
        </p:nvSpPr>
        <p:spPr>
          <a:xfrm>
            <a:off x="4038600" y="6540409"/>
            <a:ext cx="4114800" cy="365125"/>
          </a:xfrm>
          <a:prstGeom prst="rect">
            <a:avLst/>
          </a:prstGeom>
        </p:spPr>
        <p:txBody>
          <a:bodyPr/>
          <a:lstStyle>
            <a:lvl1pPr>
              <a:defRPr sz="1200"/>
            </a:lvl1pPr>
          </a:lstStyle>
          <a:p>
            <a:endParaRPr lang="it-IT"/>
          </a:p>
        </p:txBody>
      </p:sp>
      <p:sp>
        <p:nvSpPr>
          <p:cNvPr id="12" name="Segnaposto numero diapositiva 5">
            <a:extLst>
              <a:ext uri="{FF2B5EF4-FFF2-40B4-BE49-F238E27FC236}">
                <a16:creationId xmlns:a16="http://schemas.microsoft.com/office/drawing/2014/main" id="{4A837F92-E054-47AE-8DCE-EF05DF329623}"/>
              </a:ext>
            </a:extLst>
          </p:cNvPr>
          <p:cNvSpPr>
            <a:spLocks noGrp="1"/>
          </p:cNvSpPr>
          <p:nvPr>
            <p:ph type="sldNum" sz="quarter" idx="12"/>
          </p:nvPr>
        </p:nvSpPr>
        <p:spPr>
          <a:xfrm>
            <a:off x="9085053" y="6540410"/>
            <a:ext cx="2743200" cy="365125"/>
          </a:xfrm>
        </p:spPr>
        <p:txBody>
          <a:bodyPr/>
          <a:lstStyle/>
          <a:p>
            <a:fld id="{45854D30-785F-4995-9BC1-C7BF7CC0876F}" type="slidenum">
              <a:rPr lang="it-IT" smtClean="0"/>
              <a:t>‹N°›</a:t>
            </a:fld>
            <a:endParaRPr lang="it-IT"/>
          </a:p>
        </p:txBody>
      </p:sp>
      <p:sp>
        <p:nvSpPr>
          <p:cNvPr id="13" name="Rettangolo 12">
            <a:extLst>
              <a:ext uri="{FF2B5EF4-FFF2-40B4-BE49-F238E27FC236}">
                <a16:creationId xmlns:a16="http://schemas.microsoft.com/office/drawing/2014/main" id="{213606DC-8ED6-4C25-A9E4-6A15EA032E84}"/>
              </a:ext>
            </a:extLst>
          </p:cNvPr>
          <p:cNvSpPr/>
          <p:nvPr userDrawn="1"/>
        </p:nvSpPr>
        <p:spPr>
          <a:xfrm>
            <a:off x="10803836" y="6067430"/>
            <a:ext cx="1280254" cy="529991"/>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4" name="Immagine 13">
            <a:extLst>
              <a:ext uri="{FF2B5EF4-FFF2-40B4-BE49-F238E27FC236}">
                <a16:creationId xmlns:a16="http://schemas.microsoft.com/office/drawing/2014/main" id="{3EF9233D-E80E-4C23-8094-A2C44E222BD6}"/>
              </a:ext>
            </a:extLst>
          </p:cNvPr>
          <p:cNvPicPr>
            <a:picLocks noChangeAspect="1"/>
          </p:cNvPicPr>
          <p:nvPr userDrawn="1"/>
        </p:nvPicPr>
        <p:blipFill rotWithShape="1">
          <a:blip r:embed="rId2"/>
          <a:srcRect l="36403" t="-1" r="38808" b="52912"/>
          <a:stretch/>
        </p:blipFill>
        <p:spPr>
          <a:xfrm>
            <a:off x="10871173" y="6111085"/>
            <a:ext cx="857002" cy="388448"/>
          </a:xfrm>
          <a:prstGeom prst="rect">
            <a:avLst/>
          </a:prstGeom>
        </p:spPr>
      </p:pic>
    </p:spTree>
    <p:extLst>
      <p:ext uri="{BB962C8B-B14F-4D97-AF65-F5344CB8AC3E}">
        <p14:creationId xmlns:p14="http://schemas.microsoft.com/office/powerpoint/2010/main" val="2529017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6" name="Segnaposto data 3">
            <a:extLst>
              <a:ext uri="{FF2B5EF4-FFF2-40B4-BE49-F238E27FC236}">
                <a16:creationId xmlns:a16="http://schemas.microsoft.com/office/drawing/2014/main" id="{68D15296-33FF-43C7-AD68-EB6442CD1B9A}"/>
              </a:ext>
            </a:extLst>
          </p:cNvPr>
          <p:cNvSpPr>
            <a:spLocks noGrp="1"/>
          </p:cNvSpPr>
          <p:nvPr>
            <p:ph type="dt" sz="half" idx="10"/>
          </p:nvPr>
        </p:nvSpPr>
        <p:spPr>
          <a:xfrm>
            <a:off x="363747" y="6540410"/>
            <a:ext cx="2743200" cy="365125"/>
          </a:xfrm>
        </p:spPr>
        <p:txBody>
          <a:bodyPr/>
          <a:lstStyle/>
          <a:p>
            <a:fld id="{4D173B44-B3C8-4047-8844-C47D3CFD0A56}" type="datetimeFigureOut">
              <a:rPr lang="it-IT" smtClean="0"/>
              <a:t>29/10/2021</a:t>
            </a:fld>
            <a:endParaRPr lang="it-IT"/>
          </a:p>
        </p:txBody>
      </p:sp>
      <p:sp>
        <p:nvSpPr>
          <p:cNvPr id="7" name="Segnaposto piè di pagina 4">
            <a:extLst>
              <a:ext uri="{FF2B5EF4-FFF2-40B4-BE49-F238E27FC236}">
                <a16:creationId xmlns:a16="http://schemas.microsoft.com/office/drawing/2014/main" id="{DE320B64-59FA-4FA9-AC61-CE4A3CA0B25F}"/>
              </a:ext>
            </a:extLst>
          </p:cNvPr>
          <p:cNvSpPr>
            <a:spLocks noGrp="1"/>
          </p:cNvSpPr>
          <p:nvPr>
            <p:ph type="ftr" sz="quarter" idx="11"/>
          </p:nvPr>
        </p:nvSpPr>
        <p:spPr>
          <a:xfrm>
            <a:off x="4038600" y="6540409"/>
            <a:ext cx="4114800" cy="365125"/>
          </a:xfrm>
          <a:prstGeom prst="rect">
            <a:avLst/>
          </a:prstGeom>
        </p:spPr>
        <p:txBody>
          <a:bodyPr/>
          <a:lstStyle>
            <a:lvl1pPr>
              <a:defRPr sz="1200"/>
            </a:lvl1pPr>
          </a:lstStyle>
          <a:p>
            <a:endParaRPr lang="it-IT"/>
          </a:p>
        </p:txBody>
      </p:sp>
      <p:sp>
        <p:nvSpPr>
          <p:cNvPr id="8" name="Segnaposto numero diapositiva 5">
            <a:extLst>
              <a:ext uri="{FF2B5EF4-FFF2-40B4-BE49-F238E27FC236}">
                <a16:creationId xmlns:a16="http://schemas.microsoft.com/office/drawing/2014/main" id="{AE993036-17A2-4C66-A9D7-265A97B87217}"/>
              </a:ext>
            </a:extLst>
          </p:cNvPr>
          <p:cNvSpPr>
            <a:spLocks noGrp="1"/>
          </p:cNvSpPr>
          <p:nvPr>
            <p:ph type="sldNum" sz="quarter" idx="12"/>
          </p:nvPr>
        </p:nvSpPr>
        <p:spPr>
          <a:xfrm>
            <a:off x="9085053" y="6540410"/>
            <a:ext cx="2743200" cy="365125"/>
          </a:xfrm>
        </p:spPr>
        <p:txBody>
          <a:bodyPr/>
          <a:lstStyle/>
          <a:p>
            <a:fld id="{45854D30-785F-4995-9BC1-C7BF7CC0876F}" type="slidenum">
              <a:rPr lang="it-IT" smtClean="0"/>
              <a:t>‹N°›</a:t>
            </a:fld>
            <a:endParaRPr lang="it-IT"/>
          </a:p>
        </p:txBody>
      </p:sp>
      <p:sp>
        <p:nvSpPr>
          <p:cNvPr id="9" name="Rettangolo 8">
            <a:extLst>
              <a:ext uri="{FF2B5EF4-FFF2-40B4-BE49-F238E27FC236}">
                <a16:creationId xmlns:a16="http://schemas.microsoft.com/office/drawing/2014/main" id="{88B088DF-8ADF-4656-A881-76B5E73A601E}"/>
              </a:ext>
            </a:extLst>
          </p:cNvPr>
          <p:cNvSpPr/>
          <p:nvPr userDrawn="1"/>
        </p:nvSpPr>
        <p:spPr>
          <a:xfrm>
            <a:off x="10803836" y="6067430"/>
            <a:ext cx="1280254" cy="529991"/>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 name="Immagine 9">
            <a:extLst>
              <a:ext uri="{FF2B5EF4-FFF2-40B4-BE49-F238E27FC236}">
                <a16:creationId xmlns:a16="http://schemas.microsoft.com/office/drawing/2014/main" id="{830EA7FD-228F-4BFC-8E45-12595D8AAA47}"/>
              </a:ext>
            </a:extLst>
          </p:cNvPr>
          <p:cNvPicPr>
            <a:picLocks noChangeAspect="1"/>
          </p:cNvPicPr>
          <p:nvPr userDrawn="1"/>
        </p:nvPicPr>
        <p:blipFill rotWithShape="1">
          <a:blip r:embed="rId2"/>
          <a:srcRect l="36403" t="-1" r="38808" b="52912"/>
          <a:stretch/>
        </p:blipFill>
        <p:spPr>
          <a:xfrm>
            <a:off x="10871173" y="6111085"/>
            <a:ext cx="857002" cy="388448"/>
          </a:xfrm>
          <a:prstGeom prst="rect">
            <a:avLst/>
          </a:prstGeom>
        </p:spPr>
      </p:pic>
    </p:spTree>
    <p:extLst>
      <p:ext uri="{BB962C8B-B14F-4D97-AF65-F5344CB8AC3E}">
        <p14:creationId xmlns:p14="http://schemas.microsoft.com/office/powerpoint/2010/main" val="1195431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3_Layout personalizza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EA57196-BBC0-43C5-A8A6-0FF3A87C72BF}"/>
              </a:ext>
            </a:extLst>
          </p:cNvPr>
          <p:cNvSpPr>
            <a:spLocks noGrp="1"/>
          </p:cNvSpPr>
          <p:nvPr>
            <p:ph type="title"/>
          </p:nvPr>
        </p:nvSpPr>
        <p:spPr/>
        <p:txBody>
          <a:bodyPr/>
          <a:lstStyle/>
          <a:p>
            <a:r>
              <a:rPr lang="it-IT"/>
              <a:t>Fare clic per modificare lo stile del titolo dello schema</a:t>
            </a:r>
          </a:p>
        </p:txBody>
      </p:sp>
      <p:pic>
        <p:nvPicPr>
          <p:cNvPr id="6" name="Immagine 5">
            <a:extLst>
              <a:ext uri="{FF2B5EF4-FFF2-40B4-BE49-F238E27FC236}">
                <a16:creationId xmlns:a16="http://schemas.microsoft.com/office/drawing/2014/main" id="{12B9F147-ED2B-4031-96DE-F19F671B01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8132" y="5890292"/>
            <a:ext cx="1035733" cy="154364"/>
          </a:xfrm>
          <a:prstGeom prst="rect">
            <a:avLst/>
          </a:prstGeom>
        </p:spPr>
      </p:pic>
      <p:sp>
        <p:nvSpPr>
          <p:cNvPr id="7" name="CasellaDiTesto 6">
            <a:extLst>
              <a:ext uri="{FF2B5EF4-FFF2-40B4-BE49-F238E27FC236}">
                <a16:creationId xmlns:a16="http://schemas.microsoft.com/office/drawing/2014/main" id="{8ACF54D5-1EB6-4083-A115-A477C3DD9A6F}"/>
              </a:ext>
            </a:extLst>
          </p:cNvPr>
          <p:cNvSpPr txBox="1"/>
          <p:nvPr/>
        </p:nvSpPr>
        <p:spPr>
          <a:xfrm>
            <a:off x="4775094" y="5176897"/>
            <a:ext cx="2641812" cy="338554"/>
          </a:xfrm>
          <a:prstGeom prst="rect">
            <a:avLst/>
          </a:prstGeom>
          <a:noFill/>
        </p:spPr>
        <p:txBody>
          <a:bodyPr wrap="none" rtlCol="0">
            <a:spAutoFit/>
          </a:bodyPr>
          <a:lstStyle/>
          <a:p>
            <a:pPr algn="ctr"/>
            <a:r>
              <a:rPr lang="it-IT" sz="1600" b="1" dirty="0">
                <a:solidFill>
                  <a:schemeClr val="tx1">
                    <a:lumMod val="75000"/>
                    <a:lumOff val="25000"/>
                  </a:schemeClr>
                </a:solidFill>
                <a:latin typeface="+mn-lt"/>
              </a:rPr>
              <a:t>www.iss.it/malattie-infettive</a:t>
            </a:r>
          </a:p>
        </p:txBody>
      </p:sp>
      <p:pic>
        <p:nvPicPr>
          <p:cNvPr id="8" name="Immagine 7">
            <a:extLst>
              <a:ext uri="{FF2B5EF4-FFF2-40B4-BE49-F238E27FC236}">
                <a16:creationId xmlns:a16="http://schemas.microsoft.com/office/drawing/2014/main" id="{741F9D71-7C5B-46E2-BCAE-FB81668E3A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02882" y="2080421"/>
            <a:ext cx="6386236" cy="1904400"/>
          </a:xfrm>
          <a:prstGeom prst="rect">
            <a:avLst/>
          </a:prstGeom>
        </p:spPr>
      </p:pic>
      <p:sp>
        <p:nvSpPr>
          <p:cNvPr id="10" name="Segnaposto data 3">
            <a:extLst>
              <a:ext uri="{FF2B5EF4-FFF2-40B4-BE49-F238E27FC236}">
                <a16:creationId xmlns:a16="http://schemas.microsoft.com/office/drawing/2014/main" id="{76A847BF-B868-40D7-949A-C0199CA464D1}"/>
              </a:ext>
            </a:extLst>
          </p:cNvPr>
          <p:cNvSpPr>
            <a:spLocks noGrp="1"/>
          </p:cNvSpPr>
          <p:nvPr>
            <p:ph type="dt" sz="half" idx="10"/>
          </p:nvPr>
        </p:nvSpPr>
        <p:spPr>
          <a:xfrm>
            <a:off x="363747" y="6540410"/>
            <a:ext cx="2743200" cy="365125"/>
          </a:xfrm>
        </p:spPr>
        <p:txBody>
          <a:bodyPr/>
          <a:lstStyle/>
          <a:p>
            <a:fld id="{4D173B44-B3C8-4047-8844-C47D3CFD0A56}" type="datetimeFigureOut">
              <a:rPr lang="it-IT" smtClean="0"/>
              <a:t>29/10/2021</a:t>
            </a:fld>
            <a:endParaRPr lang="it-IT" dirty="0"/>
          </a:p>
        </p:txBody>
      </p:sp>
      <p:sp>
        <p:nvSpPr>
          <p:cNvPr id="11" name="Segnaposto piè di pagina 4">
            <a:extLst>
              <a:ext uri="{FF2B5EF4-FFF2-40B4-BE49-F238E27FC236}">
                <a16:creationId xmlns:a16="http://schemas.microsoft.com/office/drawing/2014/main" id="{D5F936EF-87A8-42A1-B55E-AF50A095B2D4}"/>
              </a:ext>
            </a:extLst>
          </p:cNvPr>
          <p:cNvSpPr>
            <a:spLocks noGrp="1"/>
          </p:cNvSpPr>
          <p:nvPr>
            <p:ph type="ftr" sz="quarter" idx="11"/>
          </p:nvPr>
        </p:nvSpPr>
        <p:spPr>
          <a:xfrm>
            <a:off x="4038600" y="6540409"/>
            <a:ext cx="4114800" cy="365125"/>
          </a:xfrm>
          <a:prstGeom prst="rect">
            <a:avLst/>
          </a:prstGeom>
        </p:spPr>
        <p:txBody>
          <a:bodyPr/>
          <a:lstStyle>
            <a:lvl1pPr>
              <a:defRPr sz="1200"/>
            </a:lvl1pPr>
          </a:lstStyle>
          <a:p>
            <a:endParaRPr lang="it-IT" dirty="0"/>
          </a:p>
        </p:txBody>
      </p:sp>
      <p:sp>
        <p:nvSpPr>
          <p:cNvPr id="12" name="Segnaposto numero diapositiva 5">
            <a:extLst>
              <a:ext uri="{FF2B5EF4-FFF2-40B4-BE49-F238E27FC236}">
                <a16:creationId xmlns:a16="http://schemas.microsoft.com/office/drawing/2014/main" id="{0A89752A-C322-4F8A-A108-4B719B84C8BE}"/>
              </a:ext>
            </a:extLst>
          </p:cNvPr>
          <p:cNvSpPr>
            <a:spLocks noGrp="1"/>
          </p:cNvSpPr>
          <p:nvPr>
            <p:ph type="sldNum" sz="quarter" idx="12"/>
          </p:nvPr>
        </p:nvSpPr>
        <p:spPr>
          <a:xfrm>
            <a:off x="9085053" y="6540410"/>
            <a:ext cx="2743200" cy="365125"/>
          </a:xfrm>
        </p:spPr>
        <p:txBody>
          <a:bodyPr/>
          <a:lstStyle/>
          <a:p>
            <a:fld id="{45854D30-785F-4995-9BC1-C7BF7CC0876F}" type="slidenum">
              <a:rPr lang="it-IT" smtClean="0"/>
              <a:t>‹N°›</a:t>
            </a:fld>
            <a:endParaRPr lang="it-IT"/>
          </a:p>
        </p:txBody>
      </p:sp>
    </p:spTree>
    <p:extLst>
      <p:ext uri="{BB962C8B-B14F-4D97-AF65-F5344CB8AC3E}">
        <p14:creationId xmlns:p14="http://schemas.microsoft.com/office/powerpoint/2010/main" val="1874856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Vuota">
    <p:spTree>
      <p:nvGrpSpPr>
        <p:cNvPr id="1" name=""/>
        <p:cNvGrpSpPr/>
        <p:nvPr/>
      </p:nvGrpSpPr>
      <p:grpSpPr>
        <a:xfrm>
          <a:off x="0" y="0"/>
          <a:ext cx="0" cy="0"/>
          <a:chOff x="0" y="0"/>
          <a:chExt cx="0" cy="0"/>
        </a:xfrm>
      </p:grpSpPr>
      <p:sp>
        <p:nvSpPr>
          <p:cNvPr id="13" name="CasellaDiTesto 12">
            <a:extLst>
              <a:ext uri="{FF2B5EF4-FFF2-40B4-BE49-F238E27FC236}">
                <a16:creationId xmlns:a16="http://schemas.microsoft.com/office/drawing/2014/main" id="{B3921B75-73F0-4B0C-B6EB-07A5D16A9C6B}"/>
              </a:ext>
            </a:extLst>
          </p:cNvPr>
          <p:cNvSpPr txBox="1"/>
          <p:nvPr/>
        </p:nvSpPr>
        <p:spPr>
          <a:xfrm>
            <a:off x="1715002" y="3992661"/>
            <a:ext cx="2107199" cy="830997"/>
          </a:xfrm>
          <a:prstGeom prst="rect">
            <a:avLst/>
          </a:prstGeom>
          <a:noFill/>
        </p:spPr>
        <p:txBody>
          <a:bodyPr wrap="square" rtlCol="0">
            <a:spAutoFit/>
          </a:bodyPr>
          <a:lstStyle/>
          <a:p>
            <a:r>
              <a:rPr lang="it-IT" sz="1600" dirty="0" err="1">
                <a:latin typeface="Calibri" panose="020F0502020204030204" pitchFamily="34" charset="0"/>
              </a:rPr>
              <a:t>Lorem</a:t>
            </a:r>
            <a:r>
              <a:rPr lang="it-IT" sz="1600" dirty="0">
                <a:latin typeface="Calibri" panose="020F0502020204030204" pitchFamily="34" charset="0"/>
              </a:rPr>
              <a:t> </a:t>
            </a:r>
            <a:r>
              <a:rPr lang="it-IT" sz="1600" b="1" dirty="0" err="1">
                <a:latin typeface="Calibri" panose="020F0502020204030204" pitchFamily="34" charset="0"/>
              </a:rPr>
              <a:t>ipsum</a:t>
            </a:r>
            <a:r>
              <a:rPr lang="it-IT" sz="1600" b="1" dirty="0">
                <a:latin typeface="Calibri" panose="020F0502020204030204" pitchFamily="34" charset="0"/>
              </a:rPr>
              <a:t> </a:t>
            </a:r>
            <a:r>
              <a:rPr lang="it-IT" sz="1600" b="1" dirty="0" err="1">
                <a:latin typeface="Calibri" panose="020F0502020204030204" pitchFamily="34" charset="0"/>
              </a:rPr>
              <a:t>dolor</a:t>
            </a:r>
            <a:r>
              <a:rPr lang="it-IT" sz="1600" b="1" dirty="0">
                <a:latin typeface="Calibri" panose="020F0502020204030204" pitchFamily="34" charset="0"/>
              </a:rPr>
              <a:t> </a:t>
            </a:r>
            <a:r>
              <a:rPr lang="it-IT" sz="1600" b="1" dirty="0" err="1">
                <a:latin typeface="Calibri" panose="020F0502020204030204" pitchFamily="34" charset="0"/>
              </a:rPr>
              <a:t>sit</a:t>
            </a:r>
            <a:r>
              <a:rPr lang="it-IT" sz="1600" b="1" dirty="0">
                <a:latin typeface="Calibri" panose="020F0502020204030204" pitchFamily="34" charset="0"/>
              </a:rPr>
              <a:t> </a:t>
            </a:r>
            <a:r>
              <a:rPr lang="it-IT" sz="1600" dirty="0" err="1">
                <a:latin typeface="Calibri" panose="020F0502020204030204" pitchFamily="34" charset="0"/>
              </a:rPr>
              <a:t>amet</a:t>
            </a:r>
            <a:r>
              <a:rPr lang="it-IT" sz="1600" dirty="0">
                <a:latin typeface="Calibri" panose="020F0502020204030204" pitchFamily="34" charset="0"/>
              </a:rPr>
              <a:t>, </a:t>
            </a:r>
            <a:r>
              <a:rPr lang="it-IT" sz="1600" dirty="0" err="1">
                <a:latin typeface="Calibri" panose="020F0502020204030204" pitchFamily="34" charset="0"/>
              </a:rPr>
              <a:t>consectetuer</a:t>
            </a:r>
            <a:r>
              <a:rPr lang="it-IT" sz="1600" dirty="0">
                <a:latin typeface="Calibri" panose="020F0502020204030204" pitchFamily="34" charset="0"/>
              </a:rPr>
              <a:t> </a:t>
            </a:r>
            <a:r>
              <a:rPr lang="it-IT" sz="1600" dirty="0" err="1">
                <a:latin typeface="Calibri" panose="020F0502020204030204" pitchFamily="34" charset="0"/>
              </a:rPr>
              <a:t>adipiscing</a:t>
            </a:r>
            <a:r>
              <a:rPr lang="it-IT" sz="1600" dirty="0">
                <a:latin typeface="Calibri" panose="020F0502020204030204" pitchFamily="34" charset="0"/>
              </a:rPr>
              <a:t> </a:t>
            </a:r>
            <a:r>
              <a:rPr lang="it-IT" sz="1600" dirty="0" err="1">
                <a:latin typeface="Calibri" panose="020F0502020204030204" pitchFamily="34" charset="0"/>
              </a:rPr>
              <a:t>elit</a:t>
            </a:r>
            <a:r>
              <a:rPr lang="it-IT" sz="1600" dirty="0">
                <a:latin typeface="Calibri" panose="020F0502020204030204" pitchFamily="34" charset="0"/>
              </a:rPr>
              <a:t>. </a:t>
            </a:r>
          </a:p>
        </p:txBody>
      </p:sp>
      <p:sp>
        <p:nvSpPr>
          <p:cNvPr id="14" name="Rettangolo 13">
            <a:extLst>
              <a:ext uri="{FF2B5EF4-FFF2-40B4-BE49-F238E27FC236}">
                <a16:creationId xmlns:a16="http://schemas.microsoft.com/office/drawing/2014/main" id="{62793658-7F63-4A46-8E1C-9B597377D7ED}"/>
              </a:ext>
            </a:extLst>
          </p:cNvPr>
          <p:cNvSpPr/>
          <p:nvPr/>
        </p:nvSpPr>
        <p:spPr>
          <a:xfrm>
            <a:off x="384544" y="3992661"/>
            <a:ext cx="1231603" cy="848498"/>
          </a:xfrm>
          <a:prstGeom prst="rect">
            <a:avLst/>
          </a:prstGeom>
          <a:solidFill>
            <a:srgbClr val="CB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ttangolo 14">
            <a:extLst>
              <a:ext uri="{FF2B5EF4-FFF2-40B4-BE49-F238E27FC236}">
                <a16:creationId xmlns:a16="http://schemas.microsoft.com/office/drawing/2014/main" id="{267B1CD9-35CF-4B5B-B57F-3FECDC8896EE}"/>
              </a:ext>
            </a:extLst>
          </p:cNvPr>
          <p:cNvSpPr/>
          <p:nvPr/>
        </p:nvSpPr>
        <p:spPr>
          <a:xfrm>
            <a:off x="384544" y="3992661"/>
            <a:ext cx="45719" cy="848498"/>
          </a:xfrm>
          <a:prstGeom prst="rect">
            <a:avLst/>
          </a:prstGeom>
          <a:solidFill>
            <a:srgbClr val="006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CasellaDiTesto 15">
            <a:extLst>
              <a:ext uri="{FF2B5EF4-FFF2-40B4-BE49-F238E27FC236}">
                <a16:creationId xmlns:a16="http://schemas.microsoft.com/office/drawing/2014/main" id="{63E0B805-C064-48D9-B100-65AE6F0264B4}"/>
              </a:ext>
            </a:extLst>
          </p:cNvPr>
          <p:cNvSpPr txBox="1"/>
          <p:nvPr/>
        </p:nvSpPr>
        <p:spPr>
          <a:xfrm>
            <a:off x="654325" y="4101184"/>
            <a:ext cx="765953" cy="707886"/>
          </a:xfrm>
          <a:prstGeom prst="rect">
            <a:avLst/>
          </a:prstGeom>
          <a:noFill/>
        </p:spPr>
        <p:txBody>
          <a:bodyPr wrap="square" rtlCol="0">
            <a:spAutoFit/>
          </a:bodyPr>
          <a:lstStyle/>
          <a:p>
            <a:r>
              <a:rPr lang="it-IT" sz="4000" b="1" dirty="0">
                <a:solidFill>
                  <a:srgbClr val="006064"/>
                </a:solidFill>
                <a:latin typeface="Calibri" panose="020F0502020204030204" pitchFamily="34" charset="0"/>
              </a:rPr>
              <a:t>35</a:t>
            </a:r>
          </a:p>
        </p:txBody>
      </p:sp>
      <p:sp>
        <p:nvSpPr>
          <p:cNvPr id="17" name="CasellaDiTesto 16">
            <a:extLst>
              <a:ext uri="{FF2B5EF4-FFF2-40B4-BE49-F238E27FC236}">
                <a16:creationId xmlns:a16="http://schemas.microsoft.com/office/drawing/2014/main" id="{2300DECF-9B64-408B-9BEC-13CA5DA6AF8F}"/>
              </a:ext>
            </a:extLst>
          </p:cNvPr>
          <p:cNvSpPr txBox="1"/>
          <p:nvPr/>
        </p:nvSpPr>
        <p:spPr>
          <a:xfrm>
            <a:off x="5523522" y="4010162"/>
            <a:ext cx="2049687" cy="830997"/>
          </a:xfrm>
          <a:prstGeom prst="rect">
            <a:avLst/>
          </a:prstGeom>
          <a:noFill/>
        </p:spPr>
        <p:txBody>
          <a:bodyPr wrap="square" rtlCol="0">
            <a:spAutoFit/>
          </a:bodyPr>
          <a:lstStyle/>
          <a:p>
            <a:r>
              <a:rPr lang="it-IT" sz="1600" dirty="0" err="1">
                <a:latin typeface="Calibri" panose="020F0502020204030204" pitchFamily="34" charset="0"/>
              </a:rPr>
              <a:t>Lorem</a:t>
            </a:r>
            <a:r>
              <a:rPr lang="it-IT" sz="1600" dirty="0">
                <a:latin typeface="Calibri" panose="020F0502020204030204" pitchFamily="34" charset="0"/>
              </a:rPr>
              <a:t> </a:t>
            </a:r>
            <a:r>
              <a:rPr lang="it-IT" sz="1600" dirty="0" err="1">
                <a:latin typeface="Calibri" panose="020F0502020204030204" pitchFamily="34" charset="0"/>
              </a:rPr>
              <a:t>ipsum</a:t>
            </a:r>
            <a:r>
              <a:rPr lang="it-IT" sz="1600" dirty="0">
                <a:latin typeface="Calibri" panose="020F0502020204030204" pitchFamily="34" charset="0"/>
              </a:rPr>
              <a:t> </a:t>
            </a:r>
            <a:r>
              <a:rPr lang="it-IT" sz="1600" dirty="0" err="1">
                <a:latin typeface="Calibri" panose="020F0502020204030204" pitchFamily="34" charset="0"/>
              </a:rPr>
              <a:t>dolor</a:t>
            </a:r>
            <a:r>
              <a:rPr lang="it-IT" sz="1600" dirty="0">
                <a:latin typeface="Calibri" panose="020F0502020204030204" pitchFamily="34" charset="0"/>
              </a:rPr>
              <a:t> </a:t>
            </a:r>
            <a:r>
              <a:rPr lang="it-IT" sz="1600" dirty="0" err="1">
                <a:latin typeface="Calibri" panose="020F0502020204030204" pitchFamily="34" charset="0"/>
              </a:rPr>
              <a:t>sit</a:t>
            </a:r>
            <a:r>
              <a:rPr lang="it-IT" sz="1600" dirty="0">
                <a:latin typeface="Calibri" panose="020F0502020204030204" pitchFamily="34" charset="0"/>
              </a:rPr>
              <a:t> </a:t>
            </a:r>
            <a:r>
              <a:rPr lang="it-IT" sz="1600" dirty="0" err="1">
                <a:latin typeface="Calibri" panose="020F0502020204030204" pitchFamily="34" charset="0"/>
              </a:rPr>
              <a:t>amet</a:t>
            </a:r>
            <a:r>
              <a:rPr lang="it-IT" sz="1600" dirty="0">
                <a:latin typeface="Calibri" panose="020F0502020204030204" pitchFamily="34" charset="0"/>
              </a:rPr>
              <a:t>, </a:t>
            </a:r>
            <a:r>
              <a:rPr lang="it-IT" sz="1600" b="1" dirty="0" err="1">
                <a:latin typeface="Calibri" panose="020F0502020204030204" pitchFamily="34" charset="0"/>
              </a:rPr>
              <a:t>consectetuer</a:t>
            </a:r>
            <a:r>
              <a:rPr lang="it-IT" sz="1600" b="1" dirty="0">
                <a:latin typeface="Calibri" panose="020F0502020204030204" pitchFamily="34" charset="0"/>
              </a:rPr>
              <a:t> </a:t>
            </a:r>
            <a:r>
              <a:rPr lang="it-IT" sz="1600" b="1" dirty="0" err="1">
                <a:latin typeface="Calibri" panose="020F0502020204030204" pitchFamily="34" charset="0"/>
              </a:rPr>
              <a:t>adipiscing</a:t>
            </a:r>
            <a:r>
              <a:rPr lang="it-IT" sz="1600" b="1" dirty="0">
                <a:latin typeface="Calibri" panose="020F0502020204030204" pitchFamily="34" charset="0"/>
              </a:rPr>
              <a:t> </a:t>
            </a:r>
            <a:r>
              <a:rPr lang="it-IT" sz="1600" b="1" dirty="0" err="1">
                <a:latin typeface="Calibri" panose="020F0502020204030204" pitchFamily="34" charset="0"/>
              </a:rPr>
              <a:t>elit</a:t>
            </a:r>
            <a:r>
              <a:rPr lang="it-IT" sz="1600" b="1" dirty="0">
                <a:latin typeface="Calibri" panose="020F0502020204030204" pitchFamily="34" charset="0"/>
              </a:rPr>
              <a:t>. </a:t>
            </a:r>
          </a:p>
        </p:txBody>
      </p:sp>
      <p:sp>
        <p:nvSpPr>
          <p:cNvPr id="18" name="Rettangolo 17">
            <a:extLst>
              <a:ext uri="{FF2B5EF4-FFF2-40B4-BE49-F238E27FC236}">
                <a16:creationId xmlns:a16="http://schemas.microsoft.com/office/drawing/2014/main" id="{AEF22672-47F1-4FB0-8A05-F2A94E339E82}"/>
              </a:ext>
            </a:extLst>
          </p:cNvPr>
          <p:cNvSpPr/>
          <p:nvPr/>
        </p:nvSpPr>
        <p:spPr>
          <a:xfrm>
            <a:off x="4193064" y="4010162"/>
            <a:ext cx="1231603" cy="848498"/>
          </a:xfrm>
          <a:prstGeom prst="rect">
            <a:avLst/>
          </a:prstGeom>
          <a:solidFill>
            <a:srgbClr val="CB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Rettangolo 18">
            <a:extLst>
              <a:ext uri="{FF2B5EF4-FFF2-40B4-BE49-F238E27FC236}">
                <a16:creationId xmlns:a16="http://schemas.microsoft.com/office/drawing/2014/main" id="{3F9FD667-D4F0-4EE7-AE1F-47ECFDCF1D7D}"/>
              </a:ext>
            </a:extLst>
          </p:cNvPr>
          <p:cNvSpPr/>
          <p:nvPr/>
        </p:nvSpPr>
        <p:spPr>
          <a:xfrm>
            <a:off x="4193064" y="4010162"/>
            <a:ext cx="45719" cy="848498"/>
          </a:xfrm>
          <a:prstGeom prst="rect">
            <a:avLst/>
          </a:prstGeom>
          <a:solidFill>
            <a:srgbClr val="006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CasellaDiTesto 19">
            <a:extLst>
              <a:ext uri="{FF2B5EF4-FFF2-40B4-BE49-F238E27FC236}">
                <a16:creationId xmlns:a16="http://schemas.microsoft.com/office/drawing/2014/main" id="{089420BE-E90D-4CE5-B37F-D8A8E53C86F6}"/>
              </a:ext>
            </a:extLst>
          </p:cNvPr>
          <p:cNvSpPr txBox="1"/>
          <p:nvPr/>
        </p:nvSpPr>
        <p:spPr>
          <a:xfrm>
            <a:off x="4289848" y="4118685"/>
            <a:ext cx="1085391" cy="707886"/>
          </a:xfrm>
          <a:prstGeom prst="rect">
            <a:avLst/>
          </a:prstGeom>
          <a:noFill/>
        </p:spPr>
        <p:txBody>
          <a:bodyPr wrap="square" rtlCol="0">
            <a:spAutoFit/>
          </a:bodyPr>
          <a:lstStyle/>
          <a:p>
            <a:r>
              <a:rPr lang="it-IT" sz="4000" b="1" dirty="0">
                <a:solidFill>
                  <a:srgbClr val="006064"/>
                </a:solidFill>
                <a:latin typeface="Calibri" panose="020F0502020204030204" pitchFamily="34" charset="0"/>
              </a:rPr>
              <a:t>174</a:t>
            </a:r>
          </a:p>
        </p:txBody>
      </p:sp>
      <p:sp>
        <p:nvSpPr>
          <p:cNvPr id="21" name="CasellaDiTesto 20">
            <a:extLst>
              <a:ext uri="{FF2B5EF4-FFF2-40B4-BE49-F238E27FC236}">
                <a16:creationId xmlns:a16="http://schemas.microsoft.com/office/drawing/2014/main" id="{54171878-3F6D-4333-9E8F-D3D76228C558}"/>
              </a:ext>
            </a:extLst>
          </p:cNvPr>
          <p:cNvSpPr txBox="1"/>
          <p:nvPr/>
        </p:nvSpPr>
        <p:spPr>
          <a:xfrm>
            <a:off x="9333520" y="4010162"/>
            <a:ext cx="2141788" cy="830997"/>
          </a:xfrm>
          <a:prstGeom prst="rect">
            <a:avLst/>
          </a:prstGeom>
          <a:noFill/>
        </p:spPr>
        <p:txBody>
          <a:bodyPr wrap="square" rtlCol="0">
            <a:spAutoFit/>
          </a:bodyPr>
          <a:lstStyle/>
          <a:p>
            <a:r>
              <a:rPr lang="it-IT" sz="1600" dirty="0" err="1">
                <a:latin typeface="Calibri" panose="020F0502020204030204" pitchFamily="34" charset="0"/>
              </a:rPr>
              <a:t>Lorem</a:t>
            </a:r>
            <a:r>
              <a:rPr lang="it-IT" sz="1600" dirty="0">
                <a:latin typeface="Calibri" panose="020F0502020204030204" pitchFamily="34" charset="0"/>
              </a:rPr>
              <a:t> </a:t>
            </a:r>
            <a:r>
              <a:rPr lang="it-IT" sz="1600" dirty="0" err="1">
                <a:latin typeface="Calibri" panose="020F0502020204030204" pitchFamily="34" charset="0"/>
              </a:rPr>
              <a:t>ipsum</a:t>
            </a:r>
            <a:r>
              <a:rPr lang="it-IT" sz="1600" dirty="0">
                <a:latin typeface="Calibri" panose="020F0502020204030204" pitchFamily="34" charset="0"/>
              </a:rPr>
              <a:t> </a:t>
            </a:r>
            <a:r>
              <a:rPr lang="it-IT" sz="1600" dirty="0" err="1">
                <a:latin typeface="Calibri" panose="020F0502020204030204" pitchFamily="34" charset="0"/>
              </a:rPr>
              <a:t>dolor</a:t>
            </a:r>
            <a:r>
              <a:rPr lang="it-IT" sz="1600" dirty="0">
                <a:latin typeface="Calibri" panose="020F0502020204030204" pitchFamily="34" charset="0"/>
              </a:rPr>
              <a:t> </a:t>
            </a:r>
            <a:r>
              <a:rPr lang="it-IT" sz="1600" b="1" dirty="0" err="1">
                <a:latin typeface="Calibri" panose="020F0502020204030204" pitchFamily="34" charset="0"/>
              </a:rPr>
              <a:t>sit</a:t>
            </a:r>
            <a:r>
              <a:rPr lang="it-IT" sz="1600" b="1" dirty="0">
                <a:latin typeface="Calibri" panose="020F0502020204030204" pitchFamily="34" charset="0"/>
              </a:rPr>
              <a:t> </a:t>
            </a:r>
            <a:r>
              <a:rPr lang="it-IT" sz="1600" b="1" dirty="0" err="1">
                <a:latin typeface="Calibri" panose="020F0502020204030204" pitchFamily="34" charset="0"/>
              </a:rPr>
              <a:t>amet</a:t>
            </a:r>
            <a:r>
              <a:rPr lang="it-IT" sz="1600" dirty="0">
                <a:latin typeface="Calibri" panose="020F0502020204030204" pitchFamily="34" charset="0"/>
              </a:rPr>
              <a:t>, </a:t>
            </a:r>
            <a:r>
              <a:rPr lang="it-IT" sz="1600" dirty="0" err="1">
                <a:latin typeface="Calibri" panose="020F0502020204030204" pitchFamily="34" charset="0"/>
              </a:rPr>
              <a:t>consectetuer</a:t>
            </a:r>
            <a:r>
              <a:rPr lang="it-IT" sz="1600" dirty="0">
                <a:latin typeface="Calibri" panose="020F0502020204030204" pitchFamily="34" charset="0"/>
              </a:rPr>
              <a:t> </a:t>
            </a:r>
            <a:r>
              <a:rPr lang="it-IT" sz="1600" dirty="0" err="1">
                <a:latin typeface="Calibri" panose="020F0502020204030204" pitchFamily="34" charset="0"/>
              </a:rPr>
              <a:t>adipiscing</a:t>
            </a:r>
            <a:r>
              <a:rPr lang="it-IT" sz="1600" dirty="0">
                <a:latin typeface="Calibri" panose="020F0502020204030204" pitchFamily="34" charset="0"/>
              </a:rPr>
              <a:t> </a:t>
            </a:r>
            <a:r>
              <a:rPr lang="it-IT" sz="1600" dirty="0" err="1">
                <a:latin typeface="Calibri" panose="020F0502020204030204" pitchFamily="34" charset="0"/>
              </a:rPr>
              <a:t>elit</a:t>
            </a:r>
            <a:r>
              <a:rPr lang="it-IT" sz="1600" dirty="0">
                <a:latin typeface="Calibri" panose="020F0502020204030204" pitchFamily="34" charset="0"/>
              </a:rPr>
              <a:t>. </a:t>
            </a:r>
          </a:p>
        </p:txBody>
      </p:sp>
      <p:sp>
        <p:nvSpPr>
          <p:cNvPr id="22" name="Rettangolo 21">
            <a:extLst>
              <a:ext uri="{FF2B5EF4-FFF2-40B4-BE49-F238E27FC236}">
                <a16:creationId xmlns:a16="http://schemas.microsoft.com/office/drawing/2014/main" id="{5FC80211-17C2-4D97-B06C-6A1B807D4CBE}"/>
              </a:ext>
            </a:extLst>
          </p:cNvPr>
          <p:cNvSpPr/>
          <p:nvPr/>
        </p:nvSpPr>
        <p:spPr>
          <a:xfrm>
            <a:off x="8003062" y="4010162"/>
            <a:ext cx="1231603" cy="848498"/>
          </a:xfrm>
          <a:prstGeom prst="rect">
            <a:avLst/>
          </a:prstGeom>
          <a:solidFill>
            <a:srgbClr val="CB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Rettangolo 22">
            <a:extLst>
              <a:ext uri="{FF2B5EF4-FFF2-40B4-BE49-F238E27FC236}">
                <a16:creationId xmlns:a16="http://schemas.microsoft.com/office/drawing/2014/main" id="{215C2B4E-4AB3-415F-A87A-EDA5AFE1A680}"/>
              </a:ext>
            </a:extLst>
          </p:cNvPr>
          <p:cNvSpPr/>
          <p:nvPr/>
        </p:nvSpPr>
        <p:spPr>
          <a:xfrm>
            <a:off x="8003062" y="4010162"/>
            <a:ext cx="45719" cy="848498"/>
          </a:xfrm>
          <a:prstGeom prst="rect">
            <a:avLst/>
          </a:prstGeom>
          <a:solidFill>
            <a:srgbClr val="006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CasellaDiTesto 23">
            <a:extLst>
              <a:ext uri="{FF2B5EF4-FFF2-40B4-BE49-F238E27FC236}">
                <a16:creationId xmlns:a16="http://schemas.microsoft.com/office/drawing/2014/main" id="{2C96FB74-1CB1-4A9F-AABE-13D17F8FF8FE}"/>
              </a:ext>
            </a:extLst>
          </p:cNvPr>
          <p:cNvSpPr txBox="1"/>
          <p:nvPr/>
        </p:nvSpPr>
        <p:spPr>
          <a:xfrm>
            <a:off x="8114684" y="4118685"/>
            <a:ext cx="1087029" cy="707886"/>
          </a:xfrm>
          <a:prstGeom prst="rect">
            <a:avLst/>
          </a:prstGeom>
          <a:noFill/>
        </p:spPr>
        <p:txBody>
          <a:bodyPr wrap="square" rtlCol="0">
            <a:spAutoFit/>
          </a:bodyPr>
          <a:lstStyle/>
          <a:p>
            <a:r>
              <a:rPr lang="it-IT" sz="4000" b="1" dirty="0">
                <a:solidFill>
                  <a:srgbClr val="006064"/>
                </a:solidFill>
                <a:latin typeface="Calibri" panose="020F0502020204030204" pitchFamily="34" charset="0"/>
              </a:rPr>
              <a:t>25%</a:t>
            </a:r>
          </a:p>
        </p:txBody>
      </p:sp>
      <p:sp>
        <p:nvSpPr>
          <p:cNvPr id="25" name="Titolo 24">
            <a:extLst>
              <a:ext uri="{FF2B5EF4-FFF2-40B4-BE49-F238E27FC236}">
                <a16:creationId xmlns:a16="http://schemas.microsoft.com/office/drawing/2014/main" id="{B8185497-E866-402E-B374-1D2B58FA2CAF}"/>
              </a:ext>
            </a:extLst>
          </p:cNvPr>
          <p:cNvSpPr>
            <a:spLocks noGrp="1"/>
          </p:cNvSpPr>
          <p:nvPr>
            <p:ph type="title"/>
          </p:nvPr>
        </p:nvSpPr>
        <p:spPr>
          <a:xfrm>
            <a:off x="515580" y="984035"/>
            <a:ext cx="5334769" cy="1982158"/>
          </a:xfrm>
        </p:spPr>
        <p:txBody>
          <a:bodyPr/>
          <a:lstStyle/>
          <a:p>
            <a:r>
              <a:rPr lang="it-IT"/>
              <a:t>Fare clic per modificare lo stile del titolo dello schema</a:t>
            </a:r>
          </a:p>
        </p:txBody>
      </p:sp>
      <p:sp>
        <p:nvSpPr>
          <p:cNvPr id="27" name="Segnaposto testo 26">
            <a:extLst>
              <a:ext uri="{FF2B5EF4-FFF2-40B4-BE49-F238E27FC236}">
                <a16:creationId xmlns:a16="http://schemas.microsoft.com/office/drawing/2014/main" id="{E16CD90B-6D6A-49F1-AC78-C54A85E9811F}"/>
              </a:ext>
            </a:extLst>
          </p:cNvPr>
          <p:cNvSpPr>
            <a:spLocks noGrp="1"/>
          </p:cNvSpPr>
          <p:nvPr>
            <p:ph type="body" sz="quarter" idx="10"/>
          </p:nvPr>
        </p:nvSpPr>
        <p:spPr>
          <a:xfrm>
            <a:off x="6237288" y="984250"/>
            <a:ext cx="4986337" cy="1981200"/>
          </a:xfrm>
        </p:spPr>
        <p:txBody>
          <a:bodyPr anchor="ct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233693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Layout personalizza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6DEF214-E0BE-4DF8-9103-30A836A3D6CB}"/>
              </a:ext>
            </a:extLst>
          </p:cNvPr>
          <p:cNvSpPr>
            <a:spLocks noGrp="1"/>
          </p:cNvSpPr>
          <p:nvPr>
            <p:ph type="title"/>
          </p:nvPr>
        </p:nvSpPr>
        <p:spPr>
          <a:xfrm>
            <a:off x="458638" y="2121894"/>
            <a:ext cx="5364192" cy="2277578"/>
          </a:xfrm>
        </p:spPr>
        <p:txBody>
          <a:bodyPr/>
          <a:lstStyle/>
          <a:p>
            <a:r>
              <a:rPr lang="it-IT"/>
              <a:t>Fare clic per modificare lo stile del titolo dello schema</a:t>
            </a:r>
          </a:p>
        </p:txBody>
      </p:sp>
      <p:sp>
        <p:nvSpPr>
          <p:cNvPr id="8" name="Rettangolo 7">
            <a:extLst>
              <a:ext uri="{FF2B5EF4-FFF2-40B4-BE49-F238E27FC236}">
                <a16:creationId xmlns:a16="http://schemas.microsoft.com/office/drawing/2014/main" id="{12C22685-BABF-4220-A78D-ABE518BCFD6D}"/>
              </a:ext>
            </a:extLst>
          </p:cNvPr>
          <p:cNvSpPr/>
          <p:nvPr/>
        </p:nvSpPr>
        <p:spPr>
          <a:xfrm>
            <a:off x="6096000" y="676932"/>
            <a:ext cx="5715472" cy="4521141"/>
          </a:xfrm>
          <a:prstGeom prst="rect">
            <a:avLst/>
          </a:prstGeom>
          <a:solidFill>
            <a:srgbClr val="CB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1" name="Immagine 10">
            <a:extLst>
              <a:ext uri="{FF2B5EF4-FFF2-40B4-BE49-F238E27FC236}">
                <a16:creationId xmlns:a16="http://schemas.microsoft.com/office/drawing/2014/main" id="{2F3FF30B-8C93-4AD6-99D2-CE475F460BB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380104" y="1601881"/>
            <a:ext cx="1204240" cy="1040026"/>
          </a:xfrm>
          <a:prstGeom prst="rect">
            <a:avLst/>
          </a:prstGeom>
          <a:effectLst/>
        </p:spPr>
      </p:pic>
      <p:sp>
        <p:nvSpPr>
          <p:cNvPr id="13" name="Segnaposto testo 12">
            <a:extLst>
              <a:ext uri="{FF2B5EF4-FFF2-40B4-BE49-F238E27FC236}">
                <a16:creationId xmlns:a16="http://schemas.microsoft.com/office/drawing/2014/main" id="{D7E6EDC0-DCD4-4576-A46E-E04F4ABDFFF5}"/>
              </a:ext>
            </a:extLst>
          </p:cNvPr>
          <p:cNvSpPr>
            <a:spLocks noGrp="1"/>
          </p:cNvSpPr>
          <p:nvPr>
            <p:ph type="body" sz="quarter" idx="10"/>
          </p:nvPr>
        </p:nvSpPr>
        <p:spPr>
          <a:xfrm>
            <a:off x="6515100" y="2122488"/>
            <a:ext cx="5057775" cy="2276475"/>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pic>
        <p:nvPicPr>
          <p:cNvPr id="6" name="Immagine 5">
            <a:extLst>
              <a:ext uri="{FF2B5EF4-FFF2-40B4-BE49-F238E27FC236}">
                <a16:creationId xmlns:a16="http://schemas.microsoft.com/office/drawing/2014/main" id="{19266458-9C15-4613-9A2B-45083E72969A}"/>
              </a:ext>
            </a:extLst>
          </p:cNvPr>
          <p:cNvPicPr>
            <a:picLocks noChangeAspect="1"/>
          </p:cNvPicPr>
          <p:nvPr userDrawn="1"/>
        </p:nvPicPr>
        <p:blipFill rotWithShape="1">
          <a:blip r:embed="rId3"/>
          <a:srcRect l="36403" t="-1" r="38808" b="52912"/>
          <a:stretch/>
        </p:blipFill>
        <p:spPr>
          <a:xfrm>
            <a:off x="10871173" y="6111085"/>
            <a:ext cx="857002" cy="388448"/>
          </a:xfrm>
          <a:prstGeom prst="rect">
            <a:avLst/>
          </a:prstGeom>
        </p:spPr>
      </p:pic>
    </p:spTree>
    <p:extLst>
      <p:ext uri="{BB962C8B-B14F-4D97-AF65-F5344CB8AC3E}">
        <p14:creationId xmlns:p14="http://schemas.microsoft.com/office/powerpoint/2010/main" val="21820263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173B44-B3C8-4047-8844-C47D3CFD0A56}" type="datetimeFigureOut">
              <a:rPr lang="it-IT" smtClean="0"/>
              <a:t>29/10/2021</a:t>
            </a:fld>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854D30-785F-4995-9BC1-C7BF7CC0876F}" type="slidenum">
              <a:rPr lang="it-IT" smtClean="0"/>
              <a:t>‹N°›</a:t>
            </a:fld>
            <a:endParaRPr lang="it-IT"/>
          </a:p>
        </p:txBody>
      </p:sp>
      <p:grpSp>
        <p:nvGrpSpPr>
          <p:cNvPr id="7" name="Gruppo 6">
            <a:extLst>
              <a:ext uri="{FF2B5EF4-FFF2-40B4-BE49-F238E27FC236}">
                <a16:creationId xmlns:a16="http://schemas.microsoft.com/office/drawing/2014/main" id="{27F8C6E4-764F-4E27-92E5-396349C74891}"/>
              </a:ext>
            </a:extLst>
          </p:cNvPr>
          <p:cNvGrpSpPr/>
          <p:nvPr/>
        </p:nvGrpSpPr>
        <p:grpSpPr>
          <a:xfrm>
            <a:off x="0" y="5999584"/>
            <a:ext cx="12192000" cy="858417"/>
            <a:chOff x="0" y="5999584"/>
            <a:chExt cx="12192000" cy="858417"/>
          </a:xfrm>
        </p:grpSpPr>
        <p:sp>
          <p:nvSpPr>
            <p:cNvPr id="8" name="Rettangolo 3">
              <a:extLst>
                <a:ext uri="{FF2B5EF4-FFF2-40B4-BE49-F238E27FC236}">
                  <a16:creationId xmlns:a16="http://schemas.microsoft.com/office/drawing/2014/main" id="{FDE6A5B5-2E06-456E-AAE2-E8CBEFC2A01F}"/>
                </a:ext>
              </a:extLst>
            </p:cNvPr>
            <p:cNvSpPr/>
            <p:nvPr/>
          </p:nvSpPr>
          <p:spPr>
            <a:xfrm flipH="1">
              <a:off x="0" y="5999584"/>
              <a:ext cx="12192000" cy="858416"/>
            </a:xfrm>
            <a:custGeom>
              <a:avLst/>
              <a:gdLst>
                <a:gd name="connsiteX0" fmla="*/ 0 w 12192000"/>
                <a:gd name="connsiteY0" fmla="*/ 0 h 858416"/>
                <a:gd name="connsiteX1" fmla="*/ 12192000 w 12192000"/>
                <a:gd name="connsiteY1" fmla="*/ 0 h 858416"/>
                <a:gd name="connsiteX2" fmla="*/ 12192000 w 12192000"/>
                <a:gd name="connsiteY2" fmla="*/ 858416 h 858416"/>
                <a:gd name="connsiteX3" fmla="*/ 0 w 12192000"/>
                <a:gd name="connsiteY3" fmla="*/ 858416 h 858416"/>
                <a:gd name="connsiteX4" fmla="*/ 0 w 12192000"/>
                <a:gd name="connsiteY4" fmla="*/ 0 h 858416"/>
                <a:gd name="connsiteX0" fmla="*/ 0 w 12192000"/>
                <a:gd name="connsiteY0" fmla="*/ 204716 h 858416"/>
                <a:gd name="connsiteX1" fmla="*/ 12192000 w 12192000"/>
                <a:gd name="connsiteY1" fmla="*/ 0 h 858416"/>
                <a:gd name="connsiteX2" fmla="*/ 12192000 w 12192000"/>
                <a:gd name="connsiteY2" fmla="*/ 858416 h 858416"/>
                <a:gd name="connsiteX3" fmla="*/ 0 w 12192000"/>
                <a:gd name="connsiteY3" fmla="*/ 858416 h 858416"/>
                <a:gd name="connsiteX4" fmla="*/ 0 w 12192000"/>
                <a:gd name="connsiteY4" fmla="*/ 204716 h 858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858416">
                  <a:moveTo>
                    <a:pt x="0" y="204716"/>
                  </a:moveTo>
                  <a:lnTo>
                    <a:pt x="12192000" y="0"/>
                  </a:lnTo>
                  <a:lnTo>
                    <a:pt x="12192000" y="858416"/>
                  </a:lnTo>
                  <a:lnTo>
                    <a:pt x="0" y="858416"/>
                  </a:lnTo>
                  <a:lnTo>
                    <a:pt x="0" y="204716"/>
                  </a:lnTo>
                  <a:close/>
                </a:path>
              </a:pathLst>
            </a:custGeom>
            <a:solidFill>
              <a:srgbClr val="006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3">
              <a:extLst>
                <a:ext uri="{FF2B5EF4-FFF2-40B4-BE49-F238E27FC236}">
                  <a16:creationId xmlns:a16="http://schemas.microsoft.com/office/drawing/2014/main" id="{90DD44A6-2B5D-4A2D-8B8C-A7BF980CC884}"/>
                </a:ext>
              </a:extLst>
            </p:cNvPr>
            <p:cNvSpPr/>
            <p:nvPr/>
          </p:nvSpPr>
          <p:spPr>
            <a:xfrm>
              <a:off x="0" y="5999585"/>
              <a:ext cx="12192000" cy="858416"/>
            </a:xfrm>
            <a:custGeom>
              <a:avLst/>
              <a:gdLst>
                <a:gd name="connsiteX0" fmla="*/ 0 w 12192000"/>
                <a:gd name="connsiteY0" fmla="*/ 0 h 858416"/>
                <a:gd name="connsiteX1" fmla="*/ 12192000 w 12192000"/>
                <a:gd name="connsiteY1" fmla="*/ 0 h 858416"/>
                <a:gd name="connsiteX2" fmla="*/ 12192000 w 12192000"/>
                <a:gd name="connsiteY2" fmla="*/ 858416 h 858416"/>
                <a:gd name="connsiteX3" fmla="*/ 0 w 12192000"/>
                <a:gd name="connsiteY3" fmla="*/ 858416 h 858416"/>
                <a:gd name="connsiteX4" fmla="*/ 0 w 12192000"/>
                <a:gd name="connsiteY4" fmla="*/ 0 h 858416"/>
                <a:gd name="connsiteX0" fmla="*/ 0 w 12192000"/>
                <a:gd name="connsiteY0" fmla="*/ 204716 h 858416"/>
                <a:gd name="connsiteX1" fmla="*/ 12192000 w 12192000"/>
                <a:gd name="connsiteY1" fmla="*/ 0 h 858416"/>
                <a:gd name="connsiteX2" fmla="*/ 12192000 w 12192000"/>
                <a:gd name="connsiteY2" fmla="*/ 858416 h 858416"/>
                <a:gd name="connsiteX3" fmla="*/ 0 w 12192000"/>
                <a:gd name="connsiteY3" fmla="*/ 858416 h 858416"/>
                <a:gd name="connsiteX4" fmla="*/ 0 w 12192000"/>
                <a:gd name="connsiteY4" fmla="*/ 204716 h 858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858416">
                  <a:moveTo>
                    <a:pt x="0" y="204716"/>
                  </a:moveTo>
                  <a:lnTo>
                    <a:pt x="12192000" y="0"/>
                  </a:lnTo>
                  <a:lnTo>
                    <a:pt x="12192000" y="858416"/>
                  </a:lnTo>
                  <a:lnTo>
                    <a:pt x="0" y="858416"/>
                  </a:lnTo>
                  <a:lnTo>
                    <a:pt x="0" y="204716"/>
                  </a:lnTo>
                  <a:close/>
                </a:path>
              </a:pathLst>
            </a:cu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 name="Immagine 9">
              <a:extLst>
                <a:ext uri="{FF2B5EF4-FFF2-40B4-BE49-F238E27FC236}">
                  <a16:creationId xmlns:a16="http://schemas.microsoft.com/office/drawing/2014/main" id="{71F095F6-ED46-4099-8662-2F688C0A8C79}"/>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84545" y="6351611"/>
              <a:ext cx="1035733" cy="154364"/>
            </a:xfrm>
            <a:prstGeom prst="rect">
              <a:avLst/>
            </a:prstGeom>
          </p:spPr>
        </p:pic>
        <p:sp>
          <p:nvSpPr>
            <p:cNvPr id="11" name="CasellaDiTesto 10">
              <a:extLst>
                <a:ext uri="{FF2B5EF4-FFF2-40B4-BE49-F238E27FC236}">
                  <a16:creationId xmlns:a16="http://schemas.microsoft.com/office/drawing/2014/main" id="{47E48A74-26FB-4F8D-BF7F-3D8EED08D094}"/>
                </a:ext>
              </a:extLst>
            </p:cNvPr>
            <p:cNvSpPr txBox="1"/>
            <p:nvPr/>
          </p:nvSpPr>
          <p:spPr>
            <a:xfrm>
              <a:off x="1616148" y="6259516"/>
              <a:ext cx="2641813" cy="338554"/>
            </a:xfrm>
            <a:prstGeom prst="rect">
              <a:avLst/>
            </a:prstGeom>
            <a:noFill/>
          </p:spPr>
          <p:txBody>
            <a:bodyPr wrap="none" rtlCol="0">
              <a:spAutoFit/>
            </a:bodyPr>
            <a:lstStyle/>
            <a:p>
              <a:r>
                <a:rPr lang="it-IT" sz="1600" b="1" dirty="0">
                  <a:solidFill>
                    <a:schemeClr val="tx1">
                      <a:lumMod val="75000"/>
                      <a:lumOff val="25000"/>
                    </a:schemeClr>
                  </a:solidFill>
                  <a:latin typeface="+mn-lt"/>
                </a:rPr>
                <a:t>www.iss.it/malattie-infettive</a:t>
              </a:r>
            </a:p>
          </p:txBody>
        </p:sp>
        <p:pic>
          <p:nvPicPr>
            <p:cNvPr id="12" name="Immagine 11">
              <a:extLst>
                <a:ext uri="{FF2B5EF4-FFF2-40B4-BE49-F238E27FC236}">
                  <a16:creationId xmlns:a16="http://schemas.microsoft.com/office/drawing/2014/main" id="{C90E42E8-1FDE-4625-A8CE-1AF7374B67B3}"/>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9941647" y="6149792"/>
              <a:ext cx="1871205" cy="558000"/>
            </a:xfrm>
            <a:prstGeom prst="rect">
              <a:avLst/>
            </a:prstGeom>
          </p:spPr>
        </p:pic>
      </p:grpSp>
      <p:sp>
        <p:nvSpPr>
          <p:cNvPr id="13" name="Rettangolo 12">
            <a:extLst>
              <a:ext uri="{FF2B5EF4-FFF2-40B4-BE49-F238E27FC236}">
                <a16:creationId xmlns:a16="http://schemas.microsoft.com/office/drawing/2014/main" id="{97C89668-61FC-48C9-A742-FC3632C2C10A}"/>
              </a:ext>
            </a:extLst>
          </p:cNvPr>
          <p:cNvSpPr/>
          <p:nvPr userDrawn="1"/>
        </p:nvSpPr>
        <p:spPr>
          <a:xfrm>
            <a:off x="2680490" y="6260022"/>
            <a:ext cx="1719232" cy="529991"/>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a:extLst>
              <a:ext uri="{FF2B5EF4-FFF2-40B4-BE49-F238E27FC236}">
                <a16:creationId xmlns:a16="http://schemas.microsoft.com/office/drawing/2014/main" id="{EF0AEB62-4A7C-4174-8B57-717849610F1A}"/>
              </a:ext>
            </a:extLst>
          </p:cNvPr>
          <p:cNvSpPr/>
          <p:nvPr userDrawn="1"/>
        </p:nvSpPr>
        <p:spPr>
          <a:xfrm>
            <a:off x="10803836" y="6067430"/>
            <a:ext cx="1280254" cy="529991"/>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8086788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3" r:id="rId7"/>
    <p:sldLayoutId id="2147483655" r:id="rId8"/>
    <p:sldLayoutId id="2147483661" r:id="rId9"/>
    <p:sldLayoutId id="2147483660" r:id="rId10"/>
    <p:sldLayoutId id="2147483662" r:id="rId11"/>
    <p:sldLayoutId id="2147483664" r:id="rId12"/>
    <p:sldLayoutId id="2147483656" r:id="rId13"/>
    <p:sldLayoutId id="2147483657" r:id="rId14"/>
    <p:sldLayoutId id="2147483658" r:id="rId15"/>
    <p:sldLayoutId id="2147483659" r:id="rId16"/>
    <p:sldLayoutId id="2147483667" r:id="rId17"/>
    <p:sldLayoutId id="2147483668" r:id="rId18"/>
  </p:sldLayoutIdLst>
  <p:txStyles>
    <p:titleStyle>
      <a:lvl1pPr algn="l" defTabSz="914400" rtl="0" eaLnBrk="1" latinLnBrk="0" hangingPunct="1">
        <a:lnSpc>
          <a:spcPct val="90000"/>
        </a:lnSpc>
        <a:spcBef>
          <a:spcPct val="0"/>
        </a:spcBef>
        <a:buNone/>
        <a:defRPr sz="4400" b="1" kern="1200">
          <a:solidFill>
            <a:srgbClr val="006064"/>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606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606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606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606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60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8.emf"/><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hyperlink" Target="https://pixabay.com/vectors/virus-corona-covid-19-coronavirus-5182547/" TargetMode="External"/><Relationship Id="rId5" Type="http://schemas.microsoft.com/office/2007/relationships/hdphoto" Target="../media/hdphoto2.wdp"/><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hyperlink" Target="https://www.iss.it/rapporti-covid-19/-/asset_publisher/btw1J82wtYzH/content/id/5292564"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medium.com/@tomaspueyo/coronavirus-the-hammer-and-the-dance-be9337092b56" TargetMode="External"/><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Layout" Target="../diagrams/layout2.xml"/><Relationship Id="rId7" Type="http://schemas.openxmlformats.org/officeDocument/2006/relationships/image" Target="../media/image33.png"/><Relationship Id="rId2" Type="http://schemas.openxmlformats.org/officeDocument/2006/relationships/diagramData" Target="../diagrams/data2.xml"/><Relationship Id="rId1" Type="http://schemas.openxmlformats.org/officeDocument/2006/relationships/slideLayout" Target="../slideLayouts/slideLayout1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24.xml.rels><?xml version="1.0" encoding="UTF-8" standalone="yes"?>
<Relationships xmlns="http://schemas.openxmlformats.org/package/2006/relationships"><Relationship Id="rId8" Type="http://schemas.openxmlformats.org/officeDocument/2006/relationships/image" Target="../media/image62.png"/><Relationship Id="rId3" Type="http://schemas.microsoft.com/office/2007/relationships/hdphoto" Target="../media/hdphoto2.wdp"/><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hyperlink" Target="https://www.cdc.gov/coronavirus/2019-ncov/vaccines/your-vaccination.html" TargetMode="External"/><Relationship Id="rId11" Type="http://schemas.openxmlformats.org/officeDocument/2006/relationships/image" Target="../media/image65.png"/><Relationship Id="rId5" Type="http://schemas.openxmlformats.org/officeDocument/2006/relationships/image" Target="../media/image60.png"/><Relationship Id="rId10" Type="http://schemas.openxmlformats.org/officeDocument/2006/relationships/image" Target="../media/image64.jpeg"/><Relationship Id="rId4" Type="http://schemas.openxmlformats.org/officeDocument/2006/relationships/image" Target="../media/image59.png"/><Relationship Id="rId9"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2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9.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1.emf"/><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74.tif"/><Relationship Id="rId4" Type="http://schemas.openxmlformats.org/officeDocument/2006/relationships/image" Target="../media/image73.jpeg"/></Relationships>
</file>

<file path=ppt/slides/_rels/slide3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3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tiff"/><Relationship Id="rId4" Type="http://schemas.openxmlformats.org/officeDocument/2006/relationships/image" Target="../media/image82.tiff"/></Relationships>
</file>

<file path=ppt/slides/_rels/slide34.xml.rels><?xml version="1.0" encoding="UTF-8" standalone="yes"?>
<Relationships xmlns="http://schemas.openxmlformats.org/package/2006/relationships"><Relationship Id="rId3" Type="http://schemas.openxmlformats.org/officeDocument/2006/relationships/image" Target="../media/image86.tiff"/><Relationship Id="rId2" Type="http://schemas.openxmlformats.org/officeDocument/2006/relationships/image" Target="../media/image85.tiff"/><Relationship Id="rId1" Type="http://schemas.openxmlformats.org/officeDocument/2006/relationships/slideLayout" Target="../slideLayouts/slideLayout6.xml"/><Relationship Id="rId6" Type="http://schemas.openxmlformats.org/officeDocument/2006/relationships/image" Target="../media/image89.tiff"/><Relationship Id="rId5" Type="http://schemas.openxmlformats.org/officeDocument/2006/relationships/image" Target="../media/image88.tiff"/><Relationship Id="rId4" Type="http://schemas.openxmlformats.org/officeDocument/2006/relationships/image" Target="../media/image87.tiff"/></Relationships>
</file>

<file path=ppt/slides/_rels/slide3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6.xml"/><Relationship Id="rId4" Type="http://schemas.openxmlformats.org/officeDocument/2006/relationships/image" Target="../media/image9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7.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hyperlink" Target="https://www.politico.eu/article/italy-coronavirus-victims-doctors/" TargetMode="External"/><Relationship Id="rId3" Type="http://schemas.openxmlformats.org/officeDocument/2006/relationships/image" Target="../media/image21.png"/><Relationship Id="rId7" Type="http://schemas.openxmlformats.org/officeDocument/2006/relationships/hyperlink" Target="https://www.huffingtonpost.it/entry/lomaggio-dei-carabinieri-al-personale-sanitario-vale-piu-di-mille-parole_it_5e68a917c5b60557280e0ce5" TargetMode="External"/><Relationship Id="rId2" Type="http://schemas.openxmlformats.org/officeDocument/2006/relationships/image" Target="../media/image20.png"/><Relationship Id="rId1" Type="http://schemas.openxmlformats.org/officeDocument/2006/relationships/slideLayout" Target="../slideLayouts/slideLayout17.xml"/><Relationship Id="rId6" Type="http://schemas.openxmlformats.org/officeDocument/2006/relationships/hyperlink" Target="https://www.rainews.it/dl/rainews/media/2020-le-foto-simbolo-di-un-italia-che-non-dimenticheremo-mai-d2bec588-9ef7-452b-93a2-d7b265f94bfb.html#foto-4" TargetMode="External"/><Relationship Id="rId5" Type="http://schemas.openxmlformats.org/officeDocument/2006/relationships/image" Target="../media/image23.jpeg"/><Relationship Id="rId4" Type="http://schemas.openxmlformats.org/officeDocument/2006/relationships/image" Target="../media/image22.pn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o 2">
            <a:extLst>
              <a:ext uri="{FF2B5EF4-FFF2-40B4-BE49-F238E27FC236}">
                <a16:creationId xmlns:a16="http://schemas.microsoft.com/office/drawing/2014/main" id="{56EA4EC1-4373-47EC-BC5A-8EFFFCDF4683}"/>
              </a:ext>
            </a:extLst>
          </p:cNvPr>
          <p:cNvGrpSpPr/>
          <p:nvPr/>
        </p:nvGrpSpPr>
        <p:grpSpPr>
          <a:xfrm>
            <a:off x="-706092" y="509868"/>
            <a:ext cx="5467350" cy="5419725"/>
            <a:chOff x="102468" y="1899151"/>
            <a:chExt cx="3724955" cy="3724955"/>
          </a:xfrm>
        </p:grpSpPr>
        <p:pic>
          <p:nvPicPr>
            <p:cNvPr id="1028" name="Picture 4" descr="Virus Corona Covid-19 - Free vector graphic on Pixabay"/>
            <p:cNvPicPr>
              <a:picLocks noChangeAspect="1" noChangeArrowheads="1"/>
            </p:cNvPicPr>
            <p:nvPr/>
          </p:nvPicPr>
          <p:blipFill>
            <a:blip r:embed="rId2" cstate="hqprint">
              <a:duotone>
                <a:prstClr val="black"/>
                <a:schemeClr val="accent1">
                  <a:tint val="45000"/>
                  <a:satMod val="400000"/>
                </a:schemeClr>
              </a:duotone>
              <a:extLst>
                <a:ext uri="{BEBA8EAE-BF5A-486C-A8C5-ECC9F3942E4B}">
                  <a14:imgProps xmlns:a14="http://schemas.microsoft.com/office/drawing/2010/main">
                    <a14:imgLayer r:embed="rId3">
                      <a14:imgEffect>
                        <a14:artisticMosiaicBubbles/>
                      </a14:imgEffect>
                    </a14:imgLayer>
                  </a14:imgProps>
                </a:ext>
                <a:ext uri="{28A0092B-C50C-407E-A947-70E740481C1C}">
                  <a14:useLocalDpi xmlns:a14="http://schemas.microsoft.com/office/drawing/2010/main" val="0"/>
                </a:ext>
              </a:extLst>
            </a:blip>
            <a:srcRect/>
            <a:stretch>
              <a:fillRect/>
            </a:stretch>
          </p:blipFill>
          <p:spPr bwMode="auto">
            <a:xfrm flipH="1">
              <a:off x="939803" y="2619233"/>
              <a:ext cx="2347137" cy="228479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190,273 Italy Illustrations &amp; Clip Art">
              <a:extLst>
                <a:ext uri="{FF2B5EF4-FFF2-40B4-BE49-F238E27FC236}">
                  <a16:creationId xmlns:a16="http://schemas.microsoft.com/office/drawing/2014/main" id="{CD118B8A-A1AD-4BFD-9449-673E81C14C08}"/>
                </a:ext>
              </a:extLst>
            </p:cNvPr>
            <p:cNvPicPr>
              <a:picLocks noChangeAspect="1" noChangeArrowheads="1"/>
            </p:cNvPicPr>
            <p:nvPr/>
          </p:nvPicPr>
          <p:blipFill>
            <a:blip r:embed="rId4">
              <a:duotone>
                <a:schemeClr val="accent3">
                  <a:shade val="45000"/>
                  <a:satMod val="135000"/>
                </a:schemeClr>
                <a:prstClr val="white"/>
              </a:duotone>
              <a:alphaModFix amt="70000"/>
              <a:extLst>
                <a:ext uri="{BEBA8EAE-BF5A-486C-A8C5-ECC9F3942E4B}">
                  <a14:imgProps xmlns:a14="http://schemas.microsoft.com/office/drawing/2010/main">
                    <a14:imgLayer r:embed="rId5">
                      <a14:imgEffect>
                        <a14:sharpenSoften amount="-25000"/>
                      </a14:imgEffect>
                      <a14:imgEffect>
                        <a14:saturation sat="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02468" y="1899151"/>
              <a:ext cx="3724955" cy="3724955"/>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itolo 3"/>
          <p:cNvSpPr>
            <a:spLocks noGrp="1"/>
          </p:cNvSpPr>
          <p:nvPr>
            <p:ph type="ctrTitle"/>
          </p:nvPr>
        </p:nvSpPr>
        <p:spPr>
          <a:xfrm>
            <a:off x="6096000" y="2140656"/>
            <a:ext cx="4767005" cy="1658937"/>
          </a:xfrm>
          <a:noFill/>
        </p:spPr>
        <p:txBody>
          <a:bodyPr>
            <a:noAutofit/>
          </a:bodyPr>
          <a:lstStyle/>
          <a:p>
            <a:r>
              <a:rPr lang="en-US" sz="4000" dirty="0">
                <a:latin typeface="Arial Narrow" panose="020B0606020202030204" pitchFamily="34" charset="0"/>
              </a:rPr>
              <a:t>COVID-19 </a:t>
            </a:r>
            <a:br>
              <a:rPr lang="en-US" sz="4000" dirty="0">
                <a:latin typeface="Arial Narrow" panose="020B0606020202030204" pitchFamily="34" charset="0"/>
              </a:rPr>
            </a:br>
            <a:r>
              <a:rPr lang="en-US" sz="4000" dirty="0">
                <a:latin typeface="Arial Narrow" panose="020B0606020202030204" pitchFamily="34" charset="0"/>
              </a:rPr>
              <a:t>in Italy</a:t>
            </a:r>
            <a:endParaRPr lang="it-IT" sz="2800" dirty="0">
              <a:latin typeface="Arial Narrow" panose="020B0606020202030204" pitchFamily="34" charset="0"/>
            </a:endParaRPr>
          </a:p>
        </p:txBody>
      </p:sp>
      <p:sp>
        <p:nvSpPr>
          <p:cNvPr id="5" name="Sottotitolo 4"/>
          <p:cNvSpPr>
            <a:spLocks noGrp="1"/>
          </p:cNvSpPr>
          <p:nvPr>
            <p:ph type="subTitle" idx="1"/>
          </p:nvPr>
        </p:nvSpPr>
        <p:spPr>
          <a:xfrm>
            <a:off x="2027583" y="4095710"/>
            <a:ext cx="9144000" cy="971551"/>
          </a:xfrm>
        </p:spPr>
        <p:txBody>
          <a:bodyPr>
            <a:noAutofit/>
          </a:bodyPr>
          <a:lstStyle/>
          <a:p>
            <a:r>
              <a:rPr lang="it-IT" dirty="0">
                <a:latin typeface="Arial Narrow" panose="020B0606020202030204" pitchFamily="34" charset="0"/>
              </a:rPr>
              <a:t>Prof. Silvio Brusaferro</a:t>
            </a:r>
          </a:p>
          <a:p>
            <a:r>
              <a:rPr lang="en-US" dirty="0">
                <a:latin typeface="Arial Narrow" panose="020B0606020202030204" pitchFamily="34" charset="0"/>
              </a:rPr>
              <a:t>President</a:t>
            </a:r>
          </a:p>
          <a:p>
            <a:r>
              <a:rPr lang="en-US" dirty="0">
                <a:latin typeface="Arial Narrow" panose="020B0606020202030204" pitchFamily="34" charset="0"/>
              </a:rPr>
              <a:t>Istituto Superiore di Sanità</a:t>
            </a:r>
          </a:p>
        </p:txBody>
      </p:sp>
      <p:sp>
        <p:nvSpPr>
          <p:cNvPr id="2" name="Rettangolo 1"/>
          <p:cNvSpPr/>
          <p:nvPr/>
        </p:nvSpPr>
        <p:spPr>
          <a:xfrm>
            <a:off x="263950" y="6642556"/>
            <a:ext cx="6096000" cy="215444"/>
          </a:xfrm>
          <a:prstGeom prst="rect">
            <a:avLst/>
          </a:prstGeom>
        </p:spPr>
        <p:txBody>
          <a:bodyPr>
            <a:spAutoFit/>
          </a:bodyPr>
          <a:lstStyle/>
          <a:p>
            <a:r>
              <a:rPr lang="it-IT" sz="800" dirty="0" err="1">
                <a:latin typeface="Arial Narrow" panose="020B0606020202030204" pitchFamily="34" charset="0"/>
              </a:rPr>
              <a:t>Img</a:t>
            </a:r>
            <a:r>
              <a:rPr lang="it-IT" sz="800" dirty="0">
                <a:latin typeface="Arial Narrow" panose="020B0606020202030204" pitchFamily="34" charset="0"/>
              </a:rPr>
              <a:t> Source: </a:t>
            </a:r>
            <a:r>
              <a:rPr lang="it-IT" sz="800" dirty="0">
                <a:latin typeface="Arial Narrow" panose="020B0606020202030204" pitchFamily="34" charset="0"/>
                <a:hlinkClick r:id="rId6"/>
              </a:rPr>
              <a:t>https://pixabay.com/vectors/virus-corona-covid-19-coronavirus-5182547/</a:t>
            </a:r>
            <a:r>
              <a:rPr lang="it-IT" sz="800" dirty="0">
                <a:latin typeface="Arial Narrow" panose="020B0606020202030204" pitchFamily="34" charset="0"/>
              </a:rPr>
              <a:t> </a:t>
            </a:r>
          </a:p>
        </p:txBody>
      </p:sp>
      <p:pic>
        <p:nvPicPr>
          <p:cNvPr id="6" name="Immagine 5">
            <a:extLst>
              <a:ext uri="{FF2B5EF4-FFF2-40B4-BE49-F238E27FC236}">
                <a16:creationId xmlns:a16="http://schemas.microsoft.com/office/drawing/2014/main" id="{8EE3B40C-E9D3-094C-9E9B-2432AE00D25A}"/>
              </a:ext>
            </a:extLst>
          </p:cNvPr>
          <p:cNvPicPr>
            <a:picLocks noChangeAspect="1"/>
          </p:cNvPicPr>
          <p:nvPr/>
        </p:nvPicPr>
        <p:blipFill>
          <a:blip r:embed="rId7"/>
          <a:stretch>
            <a:fillRect/>
          </a:stretch>
        </p:blipFill>
        <p:spPr>
          <a:xfrm>
            <a:off x="4065071" y="17904"/>
            <a:ext cx="6731345" cy="1937383"/>
          </a:xfrm>
          <a:prstGeom prst="rect">
            <a:avLst/>
          </a:prstGeom>
        </p:spPr>
      </p:pic>
    </p:spTree>
    <p:extLst>
      <p:ext uri="{BB962C8B-B14F-4D97-AF65-F5344CB8AC3E}">
        <p14:creationId xmlns:p14="http://schemas.microsoft.com/office/powerpoint/2010/main" val="15649907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uppo 49">
            <a:extLst>
              <a:ext uri="{FF2B5EF4-FFF2-40B4-BE49-F238E27FC236}">
                <a16:creationId xmlns:a16="http://schemas.microsoft.com/office/drawing/2014/main" id="{08782B04-F009-4D18-BE55-43C5F7F0C45A}"/>
              </a:ext>
            </a:extLst>
          </p:cNvPr>
          <p:cNvGrpSpPr/>
          <p:nvPr/>
        </p:nvGrpSpPr>
        <p:grpSpPr>
          <a:xfrm>
            <a:off x="3773092" y="816513"/>
            <a:ext cx="5333421" cy="5606328"/>
            <a:chOff x="2724712" y="1613302"/>
            <a:chExt cx="6482191" cy="6813879"/>
          </a:xfrm>
        </p:grpSpPr>
        <p:sp>
          <p:nvSpPr>
            <p:cNvPr id="3" name="Ovale 2">
              <a:extLst>
                <a:ext uri="{FF2B5EF4-FFF2-40B4-BE49-F238E27FC236}">
                  <a16:creationId xmlns:a16="http://schemas.microsoft.com/office/drawing/2014/main" id="{AA6FF534-D359-4EF4-9687-849B0830C23D}"/>
                </a:ext>
              </a:extLst>
            </p:cNvPr>
            <p:cNvSpPr/>
            <p:nvPr/>
          </p:nvSpPr>
          <p:spPr>
            <a:xfrm>
              <a:off x="3233455" y="2477003"/>
              <a:ext cx="5519617" cy="5519617"/>
            </a:xfrm>
            <a:prstGeom prst="ellipse">
              <a:avLst/>
            </a:prstGeom>
            <a:noFill/>
            <a:ln w="1682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66" dirty="0">
                <a:solidFill>
                  <a:srgbClr val="002060"/>
                </a:solidFill>
                <a:latin typeface="Raleway" panose="020B0003030101060003" pitchFamily="34" charset="0"/>
              </a:endParaRPr>
            </a:p>
          </p:txBody>
        </p:sp>
        <p:sp>
          <p:nvSpPr>
            <p:cNvPr id="4" name="Figura a mano libera: forma 3">
              <a:extLst>
                <a:ext uri="{FF2B5EF4-FFF2-40B4-BE49-F238E27FC236}">
                  <a16:creationId xmlns:a16="http://schemas.microsoft.com/office/drawing/2014/main" id="{49EB6699-F74E-4C3D-8DD1-0D75688AEE1D}"/>
                </a:ext>
              </a:extLst>
            </p:cNvPr>
            <p:cNvSpPr/>
            <p:nvPr/>
          </p:nvSpPr>
          <p:spPr>
            <a:xfrm>
              <a:off x="5316784" y="1613302"/>
              <a:ext cx="1331891" cy="1331891"/>
            </a:xfrm>
            <a:custGeom>
              <a:avLst/>
              <a:gdLst>
                <a:gd name="connsiteX0" fmla="*/ 1331891 w 1331891"/>
                <a:gd name="connsiteY0" fmla="*/ 665946 h 1331891"/>
                <a:gd name="connsiteX1" fmla="*/ 665946 w 1331891"/>
                <a:gd name="connsiteY1" fmla="*/ 1331891 h 1331891"/>
                <a:gd name="connsiteX2" fmla="*/ 0 w 1331891"/>
                <a:gd name="connsiteY2" fmla="*/ 665946 h 1331891"/>
                <a:gd name="connsiteX3" fmla="*/ 665946 w 1331891"/>
                <a:gd name="connsiteY3" fmla="*/ 0 h 1331891"/>
                <a:gd name="connsiteX4" fmla="*/ 1331891 w 1331891"/>
                <a:gd name="connsiteY4" fmla="*/ 665946 h 1331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1891" h="1331891">
                  <a:moveTo>
                    <a:pt x="1331891" y="665946"/>
                  </a:moveTo>
                  <a:cubicBezTo>
                    <a:pt x="1331891" y="1033737"/>
                    <a:pt x="1033737" y="1331891"/>
                    <a:pt x="665946" y="1331891"/>
                  </a:cubicBezTo>
                  <a:cubicBezTo>
                    <a:pt x="298154" y="1331891"/>
                    <a:pt x="0" y="1033737"/>
                    <a:pt x="0" y="665946"/>
                  </a:cubicBezTo>
                  <a:cubicBezTo>
                    <a:pt x="0" y="298154"/>
                    <a:pt x="298154" y="0"/>
                    <a:pt x="665946" y="0"/>
                  </a:cubicBezTo>
                  <a:cubicBezTo>
                    <a:pt x="1033737" y="0"/>
                    <a:pt x="1331891" y="298154"/>
                    <a:pt x="1331891" y="665946"/>
                  </a:cubicBezTo>
                  <a:close/>
                </a:path>
              </a:pathLst>
            </a:custGeom>
            <a:gradFill flip="none" rotWithShape="1">
              <a:gsLst>
                <a:gs pos="0">
                  <a:srgbClr val="FFC000"/>
                </a:gs>
                <a:gs pos="66000">
                  <a:schemeClr val="bg1"/>
                </a:gs>
                <a:gs pos="100000">
                  <a:schemeClr val="bg1"/>
                </a:gs>
              </a:gsLst>
              <a:path path="circle">
                <a:fillToRect l="100000" b="100000"/>
              </a:path>
              <a:tileRect t="-100000" r="-100000"/>
            </a:gradFill>
            <a:ln w="2935" cap="flat">
              <a:noFill/>
              <a:prstDash val="solid"/>
              <a:miter/>
            </a:ln>
            <a:effectLst>
              <a:outerShdw blurRad="101600" dist="38100" dir="2700000" algn="tl" rotWithShape="0">
                <a:prstClr val="black">
                  <a:alpha val="82000"/>
                </a:prstClr>
              </a:outerShdw>
            </a:effectLst>
          </p:spPr>
          <p:txBody>
            <a:bodyPr rtlCol="0" anchor="ctr"/>
            <a:lstStyle/>
            <a:p>
              <a:endParaRPr lang="it-IT" sz="1266" dirty="0">
                <a:solidFill>
                  <a:srgbClr val="002060"/>
                </a:solidFill>
                <a:latin typeface="Raleway" panose="020B0003030101060003" pitchFamily="34" charset="0"/>
              </a:endParaRPr>
            </a:p>
          </p:txBody>
        </p:sp>
        <p:sp>
          <p:nvSpPr>
            <p:cNvPr id="5" name="Figura a mano libera: forma 4">
              <a:extLst>
                <a:ext uri="{FF2B5EF4-FFF2-40B4-BE49-F238E27FC236}">
                  <a16:creationId xmlns:a16="http://schemas.microsoft.com/office/drawing/2014/main" id="{052132B4-2A78-46B5-9E60-D145DAC85D9A}"/>
                </a:ext>
              </a:extLst>
            </p:cNvPr>
            <p:cNvSpPr/>
            <p:nvPr/>
          </p:nvSpPr>
          <p:spPr>
            <a:xfrm>
              <a:off x="3862981" y="2324620"/>
              <a:ext cx="1331891" cy="1331891"/>
            </a:xfrm>
            <a:custGeom>
              <a:avLst/>
              <a:gdLst>
                <a:gd name="connsiteX0" fmla="*/ 1331891 w 1331891"/>
                <a:gd name="connsiteY0" fmla="*/ 665946 h 1331891"/>
                <a:gd name="connsiteX1" fmla="*/ 665946 w 1331891"/>
                <a:gd name="connsiteY1" fmla="*/ 1331891 h 1331891"/>
                <a:gd name="connsiteX2" fmla="*/ 0 w 1331891"/>
                <a:gd name="connsiteY2" fmla="*/ 665946 h 1331891"/>
                <a:gd name="connsiteX3" fmla="*/ 665946 w 1331891"/>
                <a:gd name="connsiteY3" fmla="*/ 0 h 1331891"/>
                <a:gd name="connsiteX4" fmla="*/ 1331891 w 1331891"/>
                <a:gd name="connsiteY4" fmla="*/ 665946 h 1331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1891" h="1331891">
                  <a:moveTo>
                    <a:pt x="1331891" y="665946"/>
                  </a:moveTo>
                  <a:cubicBezTo>
                    <a:pt x="1331891" y="1033737"/>
                    <a:pt x="1033737" y="1331891"/>
                    <a:pt x="665946" y="1331891"/>
                  </a:cubicBezTo>
                  <a:cubicBezTo>
                    <a:pt x="298154" y="1331891"/>
                    <a:pt x="0" y="1033737"/>
                    <a:pt x="0" y="665946"/>
                  </a:cubicBezTo>
                  <a:cubicBezTo>
                    <a:pt x="0" y="298154"/>
                    <a:pt x="298154" y="0"/>
                    <a:pt x="665946" y="0"/>
                  </a:cubicBezTo>
                  <a:cubicBezTo>
                    <a:pt x="1033737" y="0"/>
                    <a:pt x="1331891" y="298154"/>
                    <a:pt x="1331891" y="665946"/>
                  </a:cubicBezTo>
                  <a:close/>
                </a:path>
              </a:pathLst>
            </a:custGeom>
            <a:gradFill flip="none" rotWithShape="1">
              <a:gsLst>
                <a:gs pos="0">
                  <a:srgbClr val="FFC000"/>
                </a:gs>
                <a:gs pos="66000">
                  <a:schemeClr val="bg1"/>
                </a:gs>
                <a:gs pos="100000">
                  <a:schemeClr val="bg1"/>
                </a:gs>
              </a:gsLst>
              <a:path path="circle">
                <a:fillToRect l="100000" b="100000"/>
              </a:path>
              <a:tileRect t="-100000" r="-100000"/>
            </a:gradFill>
            <a:ln w="2935" cap="flat">
              <a:noFill/>
              <a:prstDash val="solid"/>
              <a:miter/>
            </a:ln>
            <a:effectLst>
              <a:outerShdw blurRad="101600" dist="38100" dir="2700000" algn="tl" rotWithShape="0">
                <a:prstClr val="black">
                  <a:alpha val="82000"/>
                </a:prstClr>
              </a:outerShdw>
            </a:effectLst>
          </p:spPr>
          <p:txBody>
            <a:bodyPr rtlCol="0" anchor="ctr"/>
            <a:lstStyle/>
            <a:p>
              <a:endParaRPr lang="it-IT" sz="773" dirty="0">
                <a:solidFill>
                  <a:srgbClr val="002060"/>
                </a:solidFill>
                <a:latin typeface="Raleway Medium" pitchFamily="2" charset="0"/>
              </a:endParaRPr>
            </a:p>
          </p:txBody>
        </p:sp>
        <p:sp>
          <p:nvSpPr>
            <p:cNvPr id="6" name="Figura a mano libera: forma 5">
              <a:extLst>
                <a:ext uri="{FF2B5EF4-FFF2-40B4-BE49-F238E27FC236}">
                  <a16:creationId xmlns:a16="http://schemas.microsoft.com/office/drawing/2014/main" id="{C8B477CD-FCF7-49DC-963C-D3D4C275F07C}"/>
                </a:ext>
              </a:extLst>
            </p:cNvPr>
            <p:cNvSpPr/>
            <p:nvPr/>
          </p:nvSpPr>
          <p:spPr>
            <a:xfrm>
              <a:off x="2759866" y="3581235"/>
              <a:ext cx="1331891" cy="1331891"/>
            </a:xfrm>
            <a:custGeom>
              <a:avLst/>
              <a:gdLst>
                <a:gd name="connsiteX0" fmla="*/ 1331891 w 1331891"/>
                <a:gd name="connsiteY0" fmla="*/ 665946 h 1331891"/>
                <a:gd name="connsiteX1" fmla="*/ 665946 w 1331891"/>
                <a:gd name="connsiteY1" fmla="*/ 1331891 h 1331891"/>
                <a:gd name="connsiteX2" fmla="*/ 0 w 1331891"/>
                <a:gd name="connsiteY2" fmla="*/ 665946 h 1331891"/>
                <a:gd name="connsiteX3" fmla="*/ 665946 w 1331891"/>
                <a:gd name="connsiteY3" fmla="*/ 0 h 1331891"/>
                <a:gd name="connsiteX4" fmla="*/ 1331891 w 1331891"/>
                <a:gd name="connsiteY4" fmla="*/ 665946 h 1331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1891" h="1331891">
                  <a:moveTo>
                    <a:pt x="1331891" y="665946"/>
                  </a:moveTo>
                  <a:cubicBezTo>
                    <a:pt x="1331891" y="1033737"/>
                    <a:pt x="1033737" y="1331891"/>
                    <a:pt x="665946" y="1331891"/>
                  </a:cubicBezTo>
                  <a:cubicBezTo>
                    <a:pt x="298154" y="1331891"/>
                    <a:pt x="0" y="1033737"/>
                    <a:pt x="0" y="665946"/>
                  </a:cubicBezTo>
                  <a:cubicBezTo>
                    <a:pt x="0" y="298154"/>
                    <a:pt x="298154" y="0"/>
                    <a:pt x="665946" y="0"/>
                  </a:cubicBezTo>
                  <a:cubicBezTo>
                    <a:pt x="1033737" y="0"/>
                    <a:pt x="1331891" y="298154"/>
                    <a:pt x="1331891" y="665946"/>
                  </a:cubicBezTo>
                  <a:close/>
                </a:path>
              </a:pathLst>
            </a:custGeom>
            <a:gradFill flip="none" rotWithShape="1">
              <a:gsLst>
                <a:gs pos="0">
                  <a:srgbClr val="FFC000"/>
                </a:gs>
                <a:gs pos="66000">
                  <a:schemeClr val="bg1"/>
                </a:gs>
                <a:gs pos="100000">
                  <a:schemeClr val="bg1"/>
                </a:gs>
              </a:gsLst>
              <a:path path="circle">
                <a:fillToRect l="100000" b="100000"/>
              </a:path>
              <a:tileRect t="-100000" r="-100000"/>
            </a:gradFill>
            <a:ln w="2935" cap="flat">
              <a:noFill/>
              <a:prstDash val="solid"/>
              <a:miter/>
            </a:ln>
            <a:effectLst>
              <a:outerShdw blurRad="101600" dist="38100" dir="2700000" algn="tl" rotWithShape="0">
                <a:prstClr val="black">
                  <a:alpha val="82000"/>
                </a:prstClr>
              </a:outerShdw>
            </a:effectLst>
          </p:spPr>
          <p:txBody>
            <a:bodyPr rtlCol="0" anchor="ctr"/>
            <a:lstStyle/>
            <a:p>
              <a:endParaRPr lang="it-IT" sz="1266" dirty="0">
                <a:solidFill>
                  <a:srgbClr val="002060"/>
                </a:solidFill>
                <a:latin typeface="Raleway" panose="020B0003030101060003" pitchFamily="34" charset="0"/>
              </a:endParaRPr>
            </a:p>
          </p:txBody>
        </p:sp>
        <p:sp>
          <p:nvSpPr>
            <p:cNvPr id="7" name="Figura a mano libera: forma 6">
              <a:extLst>
                <a:ext uri="{FF2B5EF4-FFF2-40B4-BE49-F238E27FC236}">
                  <a16:creationId xmlns:a16="http://schemas.microsoft.com/office/drawing/2014/main" id="{5999D3BA-704C-4881-87C3-67A188D0DDEA}"/>
                </a:ext>
              </a:extLst>
            </p:cNvPr>
            <p:cNvSpPr/>
            <p:nvPr/>
          </p:nvSpPr>
          <p:spPr>
            <a:xfrm>
              <a:off x="6941499" y="2016966"/>
              <a:ext cx="1331891" cy="1331891"/>
            </a:xfrm>
            <a:custGeom>
              <a:avLst/>
              <a:gdLst>
                <a:gd name="connsiteX0" fmla="*/ 1331891 w 1331891"/>
                <a:gd name="connsiteY0" fmla="*/ 665946 h 1331891"/>
                <a:gd name="connsiteX1" fmla="*/ 665946 w 1331891"/>
                <a:gd name="connsiteY1" fmla="*/ 1331891 h 1331891"/>
                <a:gd name="connsiteX2" fmla="*/ 0 w 1331891"/>
                <a:gd name="connsiteY2" fmla="*/ 665946 h 1331891"/>
                <a:gd name="connsiteX3" fmla="*/ 665946 w 1331891"/>
                <a:gd name="connsiteY3" fmla="*/ 0 h 1331891"/>
                <a:gd name="connsiteX4" fmla="*/ 1331891 w 1331891"/>
                <a:gd name="connsiteY4" fmla="*/ 665946 h 1331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1891" h="1331891">
                  <a:moveTo>
                    <a:pt x="1331891" y="665946"/>
                  </a:moveTo>
                  <a:cubicBezTo>
                    <a:pt x="1331891" y="1033737"/>
                    <a:pt x="1033737" y="1331891"/>
                    <a:pt x="665946" y="1331891"/>
                  </a:cubicBezTo>
                  <a:cubicBezTo>
                    <a:pt x="298154" y="1331891"/>
                    <a:pt x="0" y="1033737"/>
                    <a:pt x="0" y="665946"/>
                  </a:cubicBezTo>
                  <a:cubicBezTo>
                    <a:pt x="0" y="298154"/>
                    <a:pt x="298154" y="0"/>
                    <a:pt x="665946" y="0"/>
                  </a:cubicBezTo>
                  <a:cubicBezTo>
                    <a:pt x="1033737" y="0"/>
                    <a:pt x="1331891" y="298154"/>
                    <a:pt x="1331891" y="665946"/>
                  </a:cubicBezTo>
                  <a:close/>
                </a:path>
              </a:pathLst>
            </a:custGeom>
            <a:gradFill flip="none" rotWithShape="1">
              <a:gsLst>
                <a:gs pos="0">
                  <a:srgbClr val="FFC000"/>
                </a:gs>
                <a:gs pos="66000">
                  <a:schemeClr val="bg1"/>
                </a:gs>
                <a:gs pos="100000">
                  <a:schemeClr val="bg1"/>
                </a:gs>
              </a:gsLst>
              <a:path path="circle">
                <a:fillToRect l="100000" b="100000"/>
              </a:path>
              <a:tileRect t="-100000" r="-100000"/>
            </a:gradFill>
            <a:ln w="2935" cap="flat">
              <a:noFill/>
              <a:prstDash val="solid"/>
              <a:miter/>
            </a:ln>
            <a:effectLst>
              <a:outerShdw blurRad="101600" dist="38100" dir="2700000" algn="tl" rotWithShape="0">
                <a:prstClr val="black">
                  <a:alpha val="82000"/>
                </a:prstClr>
              </a:outerShdw>
            </a:effectLst>
          </p:spPr>
          <p:txBody>
            <a:bodyPr rtlCol="0" anchor="ctr"/>
            <a:lstStyle/>
            <a:p>
              <a:endParaRPr lang="it-IT" sz="773" dirty="0">
                <a:solidFill>
                  <a:srgbClr val="002060"/>
                </a:solidFill>
                <a:latin typeface="Raleway Medium" pitchFamily="2" charset="0"/>
              </a:endParaRPr>
            </a:p>
          </p:txBody>
        </p:sp>
        <p:sp>
          <p:nvSpPr>
            <p:cNvPr id="8" name="Figura a mano libera: forma 7">
              <a:extLst>
                <a:ext uri="{FF2B5EF4-FFF2-40B4-BE49-F238E27FC236}">
                  <a16:creationId xmlns:a16="http://schemas.microsoft.com/office/drawing/2014/main" id="{F52119F2-ED5C-49F8-9139-74458E2642C6}"/>
                </a:ext>
              </a:extLst>
            </p:cNvPr>
            <p:cNvSpPr/>
            <p:nvPr/>
          </p:nvSpPr>
          <p:spPr>
            <a:xfrm>
              <a:off x="7875012" y="3514241"/>
              <a:ext cx="1331891" cy="1331891"/>
            </a:xfrm>
            <a:custGeom>
              <a:avLst/>
              <a:gdLst>
                <a:gd name="connsiteX0" fmla="*/ 1331891 w 1331891"/>
                <a:gd name="connsiteY0" fmla="*/ 665946 h 1331891"/>
                <a:gd name="connsiteX1" fmla="*/ 665946 w 1331891"/>
                <a:gd name="connsiteY1" fmla="*/ 1331891 h 1331891"/>
                <a:gd name="connsiteX2" fmla="*/ 0 w 1331891"/>
                <a:gd name="connsiteY2" fmla="*/ 665946 h 1331891"/>
                <a:gd name="connsiteX3" fmla="*/ 665946 w 1331891"/>
                <a:gd name="connsiteY3" fmla="*/ 0 h 1331891"/>
                <a:gd name="connsiteX4" fmla="*/ 1331891 w 1331891"/>
                <a:gd name="connsiteY4" fmla="*/ 665946 h 1331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1891" h="1331891">
                  <a:moveTo>
                    <a:pt x="1331891" y="665946"/>
                  </a:moveTo>
                  <a:cubicBezTo>
                    <a:pt x="1331891" y="1033737"/>
                    <a:pt x="1033737" y="1331891"/>
                    <a:pt x="665946" y="1331891"/>
                  </a:cubicBezTo>
                  <a:cubicBezTo>
                    <a:pt x="298154" y="1331891"/>
                    <a:pt x="0" y="1033737"/>
                    <a:pt x="0" y="665946"/>
                  </a:cubicBezTo>
                  <a:cubicBezTo>
                    <a:pt x="0" y="298154"/>
                    <a:pt x="298154" y="0"/>
                    <a:pt x="665946" y="0"/>
                  </a:cubicBezTo>
                  <a:cubicBezTo>
                    <a:pt x="1033737" y="0"/>
                    <a:pt x="1331891" y="298154"/>
                    <a:pt x="1331891" y="665946"/>
                  </a:cubicBezTo>
                  <a:close/>
                </a:path>
              </a:pathLst>
            </a:custGeom>
            <a:gradFill flip="none" rotWithShape="1">
              <a:gsLst>
                <a:gs pos="0">
                  <a:srgbClr val="FFC000"/>
                </a:gs>
                <a:gs pos="66000">
                  <a:schemeClr val="bg1"/>
                </a:gs>
                <a:gs pos="100000">
                  <a:schemeClr val="bg1"/>
                </a:gs>
              </a:gsLst>
              <a:path path="circle">
                <a:fillToRect l="100000" b="100000"/>
              </a:path>
              <a:tileRect t="-100000" r="-100000"/>
            </a:gradFill>
            <a:ln w="2935" cap="flat">
              <a:noFill/>
              <a:prstDash val="solid"/>
              <a:miter/>
            </a:ln>
            <a:effectLst>
              <a:outerShdw blurRad="101600" dist="38100" dir="2700000" algn="tl" rotWithShape="0">
                <a:prstClr val="black">
                  <a:alpha val="82000"/>
                </a:prstClr>
              </a:outerShdw>
            </a:effectLst>
          </p:spPr>
          <p:txBody>
            <a:bodyPr rtlCol="0" anchor="ctr"/>
            <a:lstStyle/>
            <a:p>
              <a:endParaRPr lang="it-IT" sz="1266" dirty="0">
                <a:solidFill>
                  <a:srgbClr val="002060"/>
                </a:solidFill>
                <a:latin typeface="Raleway" panose="020B0003030101060003" pitchFamily="34" charset="0"/>
              </a:endParaRPr>
            </a:p>
          </p:txBody>
        </p:sp>
        <p:sp>
          <p:nvSpPr>
            <p:cNvPr id="9" name="Figura a mano libera: forma 8">
              <a:extLst>
                <a:ext uri="{FF2B5EF4-FFF2-40B4-BE49-F238E27FC236}">
                  <a16:creationId xmlns:a16="http://schemas.microsoft.com/office/drawing/2014/main" id="{C03BD5F0-6B75-49D6-92FD-F3EF90AE8001}"/>
                </a:ext>
              </a:extLst>
            </p:cNvPr>
            <p:cNvSpPr/>
            <p:nvPr/>
          </p:nvSpPr>
          <p:spPr>
            <a:xfrm>
              <a:off x="7868506" y="5127141"/>
              <a:ext cx="1331891" cy="1331891"/>
            </a:xfrm>
            <a:custGeom>
              <a:avLst/>
              <a:gdLst>
                <a:gd name="connsiteX0" fmla="*/ 1331891 w 1331891"/>
                <a:gd name="connsiteY0" fmla="*/ 665946 h 1331891"/>
                <a:gd name="connsiteX1" fmla="*/ 665946 w 1331891"/>
                <a:gd name="connsiteY1" fmla="*/ 1331891 h 1331891"/>
                <a:gd name="connsiteX2" fmla="*/ 0 w 1331891"/>
                <a:gd name="connsiteY2" fmla="*/ 665946 h 1331891"/>
                <a:gd name="connsiteX3" fmla="*/ 665946 w 1331891"/>
                <a:gd name="connsiteY3" fmla="*/ 0 h 1331891"/>
                <a:gd name="connsiteX4" fmla="*/ 1331891 w 1331891"/>
                <a:gd name="connsiteY4" fmla="*/ 665946 h 1331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1891" h="1331891">
                  <a:moveTo>
                    <a:pt x="1331891" y="665946"/>
                  </a:moveTo>
                  <a:cubicBezTo>
                    <a:pt x="1331891" y="1033737"/>
                    <a:pt x="1033737" y="1331891"/>
                    <a:pt x="665946" y="1331891"/>
                  </a:cubicBezTo>
                  <a:cubicBezTo>
                    <a:pt x="298154" y="1331891"/>
                    <a:pt x="0" y="1033737"/>
                    <a:pt x="0" y="665946"/>
                  </a:cubicBezTo>
                  <a:cubicBezTo>
                    <a:pt x="0" y="298154"/>
                    <a:pt x="298154" y="0"/>
                    <a:pt x="665946" y="0"/>
                  </a:cubicBezTo>
                  <a:cubicBezTo>
                    <a:pt x="1033737" y="0"/>
                    <a:pt x="1331891" y="298154"/>
                    <a:pt x="1331891" y="665946"/>
                  </a:cubicBezTo>
                  <a:close/>
                </a:path>
              </a:pathLst>
            </a:custGeom>
            <a:gradFill flip="none" rotWithShape="1">
              <a:gsLst>
                <a:gs pos="0">
                  <a:srgbClr val="FFC000"/>
                </a:gs>
                <a:gs pos="66000">
                  <a:schemeClr val="bg1"/>
                </a:gs>
                <a:gs pos="100000">
                  <a:schemeClr val="bg1"/>
                </a:gs>
              </a:gsLst>
              <a:path path="circle">
                <a:fillToRect l="100000" b="100000"/>
              </a:path>
              <a:tileRect t="-100000" r="-100000"/>
            </a:gradFill>
            <a:ln w="2935" cap="flat">
              <a:noFill/>
              <a:prstDash val="solid"/>
              <a:miter/>
            </a:ln>
            <a:effectLst>
              <a:outerShdw blurRad="101600" dist="38100" dir="2700000" algn="tl" rotWithShape="0">
                <a:prstClr val="black">
                  <a:alpha val="82000"/>
                </a:prstClr>
              </a:outerShdw>
            </a:effectLst>
          </p:spPr>
          <p:txBody>
            <a:bodyPr rtlCol="0" anchor="ctr"/>
            <a:lstStyle/>
            <a:p>
              <a:endParaRPr lang="it-IT" sz="1266" dirty="0">
                <a:solidFill>
                  <a:srgbClr val="002060"/>
                </a:solidFill>
                <a:latin typeface="Raleway" panose="020B0003030101060003" pitchFamily="34" charset="0"/>
              </a:endParaRPr>
            </a:p>
          </p:txBody>
        </p:sp>
        <p:sp>
          <p:nvSpPr>
            <p:cNvPr id="10" name="Figura a mano libera: forma 9">
              <a:extLst>
                <a:ext uri="{FF2B5EF4-FFF2-40B4-BE49-F238E27FC236}">
                  <a16:creationId xmlns:a16="http://schemas.microsoft.com/office/drawing/2014/main" id="{46D28DB2-C1E4-4F13-B09A-0188635BDB12}"/>
                </a:ext>
              </a:extLst>
            </p:cNvPr>
            <p:cNvSpPr/>
            <p:nvPr/>
          </p:nvSpPr>
          <p:spPr>
            <a:xfrm>
              <a:off x="7028402" y="6485356"/>
              <a:ext cx="1331891" cy="1331891"/>
            </a:xfrm>
            <a:custGeom>
              <a:avLst/>
              <a:gdLst>
                <a:gd name="connsiteX0" fmla="*/ 1331891 w 1331891"/>
                <a:gd name="connsiteY0" fmla="*/ 665946 h 1331891"/>
                <a:gd name="connsiteX1" fmla="*/ 665946 w 1331891"/>
                <a:gd name="connsiteY1" fmla="*/ 1331891 h 1331891"/>
                <a:gd name="connsiteX2" fmla="*/ 0 w 1331891"/>
                <a:gd name="connsiteY2" fmla="*/ 665946 h 1331891"/>
                <a:gd name="connsiteX3" fmla="*/ 665946 w 1331891"/>
                <a:gd name="connsiteY3" fmla="*/ 0 h 1331891"/>
                <a:gd name="connsiteX4" fmla="*/ 1331891 w 1331891"/>
                <a:gd name="connsiteY4" fmla="*/ 665946 h 1331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1891" h="1331891">
                  <a:moveTo>
                    <a:pt x="1331891" y="665946"/>
                  </a:moveTo>
                  <a:cubicBezTo>
                    <a:pt x="1331891" y="1033737"/>
                    <a:pt x="1033737" y="1331891"/>
                    <a:pt x="665946" y="1331891"/>
                  </a:cubicBezTo>
                  <a:cubicBezTo>
                    <a:pt x="298154" y="1331891"/>
                    <a:pt x="0" y="1033737"/>
                    <a:pt x="0" y="665946"/>
                  </a:cubicBezTo>
                  <a:cubicBezTo>
                    <a:pt x="0" y="298154"/>
                    <a:pt x="298154" y="0"/>
                    <a:pt x="665946" y="0"/>
                  </a:cubicBezTo>
                  <a:cubicBezTo>
                    <a:pt x="1033737" y="0"/>
                    <a:pt x="1331891" y="298154"/>
                    <a:pt x="1331891" y="665946"/>
                  </a:cubicBezTo>
                  <a:close/>
                </a:path>
              </a:pathLst>
            </a:custGeom>
            <a:gradFill flip="none" rotWithShape="1">
              <a:gsLst>
                <a:gs pos="0">
                  <a:srgbClr val="FFC000"/>
                </a:gs>
                <a:gs pos="66000">
                  <a:schemeClr val="bg1"/>
                </a:gs>
                <a:gs pos="100000">
                  <a:schemeClr val="bg1"/>
                </a:gs>
              </a:gsLst>
              <a:path path="circle">
                <a:fillToRect l="100000" b="100000"/>
              </a:path>
              <a:tileRect t="-100000" r="-100000"/>
            </a:gradFill>
            <a:ln w="2935" cap="flat">
              <a:noFill/>
              <a:prstDash val="solid"/>
              <a:miter/>
            </a:ln>
            <a:effectLst>
              <a:outerShdw blurRad="101600" dist="38100" dir="2700000" algn="tl" rotWithShape="0">
                <a:prstClr val="black">
                  <a:alpha val="82000"/>
                </a:prstClr>
              </a:outerShdw>
            </a:effectLst>
          </p:spPr>
          <p:txBody>
            <a:bodyPr rtlCol="0" anchor="ctr"/>
            <a:lstStyle/>
            <a:p>
              <a:endParaRPr lang="it-IT" sz="1266" dirty="0">
                <a:solidFill>
                  <a:srgbClr val="002060"/>
                </a:solidFill>
                <a:latin typeface="Raleway" panose="020B0003030101060003" pitchFamily="34" charset="0"/>
              </a:endParaRPr>
            </a:p>
          </p:txBody>
        </p:sp>
        <p:sp>
          <p:nvSpPr>
            <p:cNvPr id="11" name="Figura a mano libera: forma 10">
              <a:extLst>
                <a:ext uri="{FF2B5EF4-FFF2-40B4-BE49-F238E27FC236}">
                  <a16:creationId xmlns:a16="http://schemas.microsoft.com/office/drawing/2014/main" id="{95A236B3-47AF-4EF0-9022-9B87A228DD1B}"/>
                </a:ext>
              </a:extLst>
            </p:cNvPr>
            <p:cNvSpPr/>
            <p:nvPr/>
          </p:nvSpPr>
          <p:spPr>
            <a:xfrm>
              <a:off x="2724712" y="5206818"/>
              <a:ext cx="1331891" cy="1331891"/>
            </a:xfrm>
            <a:custGeom>
              <a:avLst/>
              <a:gdLst>
                <a:gd name="connsiteX0" fmla="*/ 1331891 w 1331891"/>
                <a:gd name="connsiteY0" fmla="*/ 665946 h 1331891"/>
                <a:gd name="connsiteX1" fmla="*/ 665946 w 1331891"/>
                <a:gd name="connsiteY1" fmla="*/ 1331891 h 1331891"/>
                <a:gd name="connsiteX2" fmla="*/ 0 w 1331891"/>
                <a:gd name="connsiteY2" fmla="*/ 665946 h 1331891"/>
                <a:gd name="connsiteX3" fmla="*/ 665946 w 1331891"/>
                <a:gd name="connsiteY3" fmla="*/ 0 h 1331891"/>
                <a:gd name="connsiteX4" fmla="*/ 1331891 w 1331891"/>
                <a:gd name="connsiteY4" fmla="*/ 665946 h 1331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1891" h="1331891">
                  <a:moveTo>
                    <a:pt x="1331891" y="665946"/>
                  </a:moveTo>
                  <a:cubicBezTo>
                    <a:pt x="1331891" y="1033737"/>
                    <a:pt x="1033737" y="1331891"/>
                    <a:pt x="665946" y="1331891"/>
                  </a:cubicBezTo>
                  <a:cubicBezTo>
                    <a:pt x="298154" y="1331891"/>
                    <a:pt x="0" y="1033737"/>
                    <a:pt x="0" y="665946"/>
                  </a:cubicBezTo>
                  <a:cubicBezTo>
                    <a:pt x="0" y="298154"/>
                    <a:pt x="298154" y="0"/>
                    <a:pt x="665946" y="0"/>
                  </a:cubicBezTo>
                  <a:cubicBezTo>
                    <a:pt x="1033737" y="0"/>
                    <a:pt x="1331891" y="298154"/>
                    <a:pt x="1331891" y="665946"/>
                  </a:cubicBezTo>
                  <a:close/>
                </a:path>
              </a:pathLst>
            </a:custGeom>
            <a:gradFill flip="none" rotWithShape="1">
              <a:gsLst>
                <a:gs pos="0">
                  <a:srgbClr val="FFC000"/>
                </a:gs>
                <a:gs pos="66000">
                  <a:schemeClr val="bg1"/>
                </a:gs>
                <a:gs pos="100000">
                  <a:schemeClr val="bg1"/>
                </a:gs>
              </a:gsLst>
              <a:path path="circle">
                <a:fillToRect l="100000" b="100000"/>
              </a:path>
              <a:tileRect t="-100000" r="-100000"/>
            </a:gradFill>
            <a:ln w="2935" cap="flat">
              <a:noFill/>
              <a:prstDash val="solid"/>
              <a:miter/>
            </a:ln>
            <a:effectLst>
              <a:outerShdw blurRad="101600" dist="38100" dir="2700000" algn="tl" rotWithShape="0">
                <a:prstClr val="black">
                  <a:alpha val="82000"/>
                </a:prstClr>
              </a:outerShdw>
            </a:effectLst>
          </p:spPr>
          <p:txBody>
            <a:bodyPr rtlCol="0" anchor="ctr"/>
            <a:lstStyle/>
            <a:p>
              <a:endParaRPr lang="it-IT" sz="984" dirty="0">
                <a:solidFill>
                  <a:srgbClr val="002060"/>
                </a:solidFill>
                <a:latin typeface="Raleway" panose="020B0003030101060003" pitchFamily="34" charset="0"/>
              </a:endParaRPr>
            </a:p>
          </p:txBody>
        </p:sp>
        <p:sp>
          <p:nvSpPr>
            <p:cNvPr id="12" name="CasellaDiTesto 11">
              <a:extLst>
                <a:ext uri="{FF2B5EF4-FFF2-40B4-BE49-F238E27FC236}">
                  <a16:creationId xmlns:a16="http://schemas.microsoft.com/office/drawing/2014/main" id="{D0165086-2AA8-4ED5-8021-896ECBADAAE4}"/>
                </a:ext>
              </a:extLst>
            </p:cNvPr>
            <p:cNvSpPr txBox="1"/>
            <p:nvPr/>
          </p:nvSpPr>
          <p:spPr>
            <a:xfrm>
              <a:off x="2736698" y="5596833"/>
              <a:ext cx="1324829" cy="664440"/>
            </a:xfrm>
            <a:prstGeom prst="rect">
              <a:avLst/>
            </a:prstGeom>
            <a:noFill/>
          </p:spPr>
          <p:txBody>
            <a:bodyPr wrap="square">
              <a:spAutoFit/>
            </a:bodyPr>
            <a:lstStyle/>
            <a:p>
              <a:pPr algn="ctr"/>
              <a:r>
                <a:rPr lang="en-US" sz="984" dirty="0">
                  <a:solidFill>
                    <a:srgbClr val="002060"/>
                  </a:solidFill>
                  <a:latin typeface="Raleway Medium" pitchFamily="2" charset="0"/>
                  <a:cs typeface="Arial"/>
                  <a:rtl val="0"/>
                </a:rPr>
                <a:t>National and international collaborations</a:t>
              </a:r>
            </a:p>
          </p:txBody>
        </p:sp>
        <p:sp>
          <p:nvSpPr>
            <p:cNvPr id="13" name="Figura a mano libera: forma 12">
              <a:extLst>
                <a:ext uri="{FF2B5EF4-FFF2-40B4-BE49-F238E27FC236}">
                  <a16:creationId xmlns:a16="http://schemas.microsoft.com/office/drawing/2014/main" id="{3D367735-75E6-4D4D-B296-47718212F92D}"/>
                </a:ext>
              </a:extLst>
            </p:cNvPr>
            <p:cNvSpPr/>
            <p:nvPr/>
          </p:nvSpPr>
          <p:spPr>
            <a:xfrm>
              <a:off x="5394411" y="7095114"/>
              <a:ext cx="1332067" cy="1332067"/>
            </a:xfrm>
            <a:custGeom>
              <a:avLst/>
              <a:gdLst>
                <a:gd name="connsiteX0" fmla="*/ 1332068 w 1332067"/>
                <a:gd name="connsiteY0" fmla="*/ 666034 h 1332067"/>
                <a:gd name="connsiteX1" fmla="*/ 666034 w 1332067"/>
                <a:gd name="connsiteY1" fmla="*/ 1332068 h 1332067"/>
                <a:gd name="connsiteX2" fmla="*/ 0 w 1332067"/>
                <a:gd name="connsiteY2" fmla="*/ 666034 h 1332067"/>
                <a:gd name="connsiteX3" fmla="*/ 666034 w 1332067"/>
                <a:gd name="connsiteY3" fmla="*/ 0 h 1332067"/>
                <a:gd name="connsiteX4" fmla="*/ 1332068 w 1332067"/>
                <a:gd name="connsiteY4" fmla="*/ 666034 h 1332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2067" h="1332067">
                  <a:moveTo>
                    <a:pt x="1332068" y="666034"/>
                  </a:moveTo>
                  <a:cubicBezTo>
                    <a:pt x="1332068" y="1033874"/>
                    <a:pt x="1033874" y="1332068"/>
                    <a:pt x="666034" y="1332068"/>
                  </a:cubicBezTo>
                  <a:cubicBezTo>
                    <a:pt x="298193" y="1332068"/>
                    <a:pt x="0" y="1033874"/>
                    <a:pt x="0" y="666034"/>
                  </a:cubicBezTo>
                  <a:cubicBezTo>
                    <a:pt x="0" y="298194"/>
                    <a:pt x="298193" y="0"/>
                    <a:pt x="666034" y="0"/>
                  </a:cubicBezTo>
                  <a:cubicBezTo>
                    <a:pt x="1033874" y="0"/>
                    <a:pt x="1332068" y="298194"/>
                    <a:pt x="1332068" y="666034"/>
                  </a:cubicBezTo>
                  <a:close/>
                </a:path>
              </a:pathLst>
            </a:custGeom>
            <a:solidFill>
              <a:srgbClr val="FFFFFF"/>
            </a:solidFill>
            <a:ln w="2935" cap="flat">
              <a:noFill/>
              <a:prstDash val="solid"/>
              <a:miter/>
            </a:ln>
          </p:spPr>
          <p:txBody>
            <a:bodyPr rtlCol="0" anchor="ctr"/>
            <a:lstStyle/>
            <a:p>
              <a:endParaRPr lang="it-IT" sz="1266" dirty="0">
                <a:solidFill>
                  <a:srgbClr val="002060"/>
                </a:solidFill>
                <a:latin typeface="Raleway" panose="020B0003030101060003" pitchFamily="34" charset="0"/>
              </a:endParaRPr>
            </a:p>
          </p:txBody>
        </p:sp>
        <p:grpSp>
          <p:nvGrpSpPr>
            <p:cNvPr id="14" name="Elemento grafico 4">
              <a:extLst>
                <a:ext uri="{FF2B5EF4-FFF2-40B4-BE49-F238E27FC236}">
                  <a16:creationId xmlns:a16="http://schemas.microsoft.com/office/drawing/2014/main" id="{290544ED-7A3F-440F-B7D8-90C7CD1350E8}"/>
                </a:ext>
              </a:extLst>
            </p:cNvPr>
            <p:cNvGrpSpPr/>
            <p:nvPr/>
          </p:nvGrpSpPr>
          <p:grpSpPr>
            <a:xfrm>
              <a:off x="5462908" y="7485134"/>
              <a:ext cx="1185767" cy="673191"/>
              <a:chOff x="5498521" y="5916128"/>
              <a:chExt cx="1185767" cy="673191"/>
            </a:xfrm>
            <a:solidFill>
              <a:srgbClr val="000000"/>
            </a:solidFill>
          </p:grpSpPr>
          <p:pic>
            <p:nvPicPr>
              <p:cNvPr id="15" name="Immagine 14">
                <a:extLst>
                  <a:ext uri="{FF2B5EF4-FFF2-40B4-BE49-F238E27FC236}">
                    <a16:creationId xmlns:a16="http://schemas.microsoft.com/office/drawing/2014/main" id="{9170011B-95C6-4DD3-938E-BD638F40DA96}"/>
                  </a:ext>
                </a:extLst>
              </p:cNvPr>
              <p:cNvPicPr>
                <a:picLocks noChangeAspect="1"/>
              </p:cNvPicPr>
              <p:nvPr/>
            </p:nvPicPr>
            <p:blipFill>
              <a:blip r:embed="rId2"/>
              <a:stretch>
                <a:fillRect/>
              </a:stretch>
            </p:blipFill>
            <p:spPr>
              <a:xfrm>
                <a:off x="5566332" y="5944344"/>
                <a:ext cx="1117956" cy="644975"/>
              </a:xfrm>
              <a:custGeom>
                <a:avLst/>
                <a:gdLst>
                  <a:gd name="connsiteX0" fmla="*/ 323 w 1117956"/>
                  <a:gd name="connsiteY0" fmla="*/ 1676 h 644975"/>
                  <a:gd name="connsiteX1" fmla="*/ 1118280 w 1117956"/>
                  <a:gd name="connsiteY1" fmla="*/ 1676 h 644975"/>
                  <a:gd name="connsiteX2" fmla="*/ 1118280 w 1117956"/>
                  <a:gd name="connsiteY2" fmla="*/ 646651 h 644975"/>
                  <a:gd name="connsiteX3" fmla="*/ 323 w 1117956"/>
                  <a:gd name="connsiteY3" fmla="*/ 646651 h 644975"/>
                </a:gdLst>
                <a:ahLst/>
                <a:cxnLst>
                  <a:cxn ang="0">
                    <a:pos x="connsiteX0" y="connsiteY0"/>
                  </a:cxn>
                  <a:cxn ang="0">
                    <a:pos x="connsiteX1" y="connsiteY1"/>
                  </a:cxn>
                  <a:cxn ang="0">
                    <a:pos x="connsiteX2" y="connsiteY2"/>
                  </a:cxn>
                  <a:cxn ang="0">
                    <a:pos x="connsiteX3" y="connsiteY3"/>
                  </a:cxn>
                </a:cxnLst>
                <a:rect l="l" t="t" r="r" b="b"/>
                <a:pathLst>
                  <a:path w="1117956" h="644975">
                    <a:moveTo>
                      <a:pt x="323" y="1676"/>
                    </a:moveTo>
                    <a:lnTo>
                      <a:pt x="1118280" y="1676"/>
                    </a:lnTo>
                    <a:lnTo>
                      <a:pt x="1118280" y="646651"/>
                    </a:lnTo>
                    <a:lnTo>
                      <a:pt x="323" y="646651"/>
                    </a:lnTo>
                    <a:close/>
                  </a:path>
                </a:pathLst>
              </a:custGeom>
            </p:spPr>
          </p:pic>
          <p:sp>
            <p:nvSpPr>
              <p:cNvPr id="16" name="CasellaDiTesto 15">
                <a:extLst>
                  <a:ext uri="{FF2B5EF4-FFF2-40B4-BE49-F238E27FC236}">
                    <a16:creationId xmlns:a16="http://schemas.microsoft.com/office/drawing/2014/main" id="{CACF4D48-2F53-4959-8CB1-9DCF253246C1}"/>
                  </a:ext>
                </a:extLst>
              </p:cNvPr>
              <p:cNvSpPr txBox="1"/>
              <p:nvPr/>
            </p:nvSpPr>
            <p:spPr>
              <a:xfrm>
                <a:off x="5586162" y="5916128"/>
                <a:ext cx="908286" cy="239950"/>
              </a:xfrm>
              <a:prstGeom prst="rect">
                <a:avLst/>
              </a:prstGeom>
              <a:noFill/>
            </p:spPr>
            <p:txBody>
              <a:bodyPr wrap="none" rtlCol="0">
                <a:spAutoFit/>
              </a:bodyPr>
              <a:lstStyle/>
              <a:p>
                <a:pPr algn="l"/>
                <a:r>
                  <a:rPr lang="it-IT" sz="683" dirty="0">
                    <a:solidFill>
                      <a:srgbClr val="002060"/>
                    </a:solidFill>
                    <a:latin typeface="Arial"/>
                    <a:cs typeface="Arial"/>
                    <a:sym typeface="Arial"/>
                    <a:rtl val="0"/>
                  </a:rPr>
                  <a:t>Autorizzazioni </a:t>
                </a:r>
              </a:p>
            </p:txBody>
          </p:sp>
          <p:sp>
            <p:nvSpPr>
              <p:cNvPr id="17" name="CasellaDiTesto 16">
                <a:extLst>
                  <a:ext uri="{FF2B5EF4-FFF2-40B4-BE49-F238E27FC236}">
                    <a16:creationId xmlns:a16="http://schemas.microsoft.com/office/drawing/2014/main" id="{58EDB39B-41AF-418E-A9E3-65469D6549C0}"/>
                  </a:ext>
                </a:extLst>
              </p:cNvPr>
              <p:cNvSpPr txBox="1"/>
              <p:nvPr/>
            </p:nvSpPr>
            <p:spPr>
              <a:xfrm>
                <a:off x="5732837" y="6057106"/>
                <a:ext cx="692028" cy="239950"/>
              </a:xfrm>
              <a:prstGeom prst="rect">
                <a:avLst/>
              </a:prstGeom>
              <a:noFill/>
            </p:spPr>
            <p:txBody>
              <a:bodyPr wrap="none" rtlCol="0">
                <a:spAutoFit/>
              </a:bodyPr>
              <a:lstStyle/>
              <a:p>
                <a:pPr algn="l"/>
                <a:r>
                  <a:rPr lang="it-IT" sz="683" dirty="0">
                    <a:solidFill>
                      <a:srgbClr val="002060"/>
                    </a:solidFill>
                    <a:latin typeface="Arial"/>
                    <a:cs typeface="Arial"/>
                    <a:sym typeface="Arial"/>
                    <a:rtl val="0"/>
                  </a:rPr>
                  <a:t>in deroga </a:t>
                </a:r>
              </a:p>
            </p:txBody>
          </p:sp>
          <p:sp>
            <p:nvSpPr>
              <p:cNvPr id="18" name="CasellaDiTesto 17">
                <a:extLst>
                  <a:ext uri="{FF2B5EF4-FFF2-40B4-BE49-F238E27FC236}">
                    <a16:creationId xmlns:a16="http://schemas.microsoft.com/office/drawing/2014/main" id="{D6FA1196-A8F8-4FC0-8435-89F33CABEC8A}"/>
                  </a:ext>
                </a:extLst>
              </p:cNvPr>
              <p:cNvSpPr txBox="1"/>
              <p:nvPr/>
            </p:nvSpPr>
            <p:spPr>
              <a:xfrm>
                <a:off x="5498521" y="6198085"/>
                <a:ext cx="1021287" cy="239950"/>
              </a:xfrm>
              <a:prstGeom prst="rect">
                <a:avLst/>
              </a:prstGeom>
              <a:noFill/>
            </p:spPr>
            <p:txBody>
              <a:bodyPr wrap="none" rtlCol="0">
                <a:spAutoFit/>
              </a:bodyPr>
              <a:lstStyle/>
              <a:p>
                <a:pPr algn="l"/>
                <a:r>
                  <a:rPr lang="it-IT" sz="683" dirty="0">
                    <a:solidFill>
                      <a:srgbClr val="002060"/>
                    </a:solidFill>
                    <a:latin typeface="Arial"/>
                    <a:cs typeface="Arial"/>
                    <a:sym typeface="Arial"/>
                    <a:rtl val="0"/>
                  </a:rPr>
                  <a:t>delle mascherine</a:t>
                </a:r>
              </a:p>
            </p:txBody>
          </p:sp>
          <p:sp>
            <p:nvSpPr>
              <p:cNvPr id="19" name="CasellaDiTesto 18">
                <a:extLst>
                  <a:ext uri="{FF2B5EF4-FFF2-40B4-BE49-F238E27FC236}">
                    <a16:creationId xmlns:a16="http://schemas.microsoft.com/office/drawing/2014/main" id="{7D8FB958-A261-4539-878A-C2B7846B97E4}"/>
                  </a:ext>
                </a:extLst>
              </p:cNvPr>
              <p:cNvSpPr txBox="1"/>
              <p:nvPr/>
            </p:nvSpPr>
            <p:spPr>
              <a:xfrm>
                <a:off x="5783355" y="6339063"/>
                <a:ext cx="545907" cy="239950"/>
              </a:xfrm>
              <a:prstGeom prst="rect">
                <a:avLst/>
              </a:prstGeom>
              <a:noFill/>
            </p:spPr>
            <p:txBody>
              <a:bodyPr wrap="none" rtlCol="0">
                <a:spAutoFit/>
              </a:bodyPr>
              <a:lstStyle/>
              <a:p>
                <a:pPr algn="l"/>
                <a:r>
                  <a:rPr lang="it-IT" sz="683" dirty="0">
                    <a:solidFill>
                      <a:srgbClr val="002060"/>
                    </a:solidFill>
                    <a:latin typeface="Arial"/>
                    <a:cs typeface="Arial"/>
                    <a:sym typeface="Arial"/>
                    <a:rtl val="0"/>
                  </a:rPr>
                  <a:t>facciali</a:t>
                </a:r>
              </a:p>
            </p:txBody>
          </p:sp>
        </p:grpSp>
        <p:sp>
          <p:nvSpPr>
            <p:cNvPr id="20" name="Figura a mano libera: forma 19">
              <a:extLst>
                <a:ext uri="{FF2B5EF4-FFF2-40B4-BE49-F238E27FC236}">
                  <a16:creationId xmlns:a16="http://schemas.microsoft.com/office/drawing/2014/main" id="{F193E593-3BFB-45EC-8680-C3FF153831CB}"/>
                </a:ext>
              </a:extLst>
            </p:cNvPr>
            <p:cNvSpPr/>
            <p:nvPr/>
          </p:nvSpPr>
          <p:spPr>
            <a:xfrm>
              <a:off x="4656217" y="3997301"/>
              <a:ext cx="2680745" cy="2505402"/>
            </a:xfrm>
            <a:custGeom>
              <a:avLst/>
              <a:gdLst>
                <a:gd name="connsiteX0" fmla="*/ 2483624 w 2483624"/>
                <a:gd name="connsiteY0" fmla="*/ 1241812 h 2483623"/>
                <a:gd name="connsiteX1" fmla="*/ 1241812 w 2483624"/>
                <a:gd name="connsiteY1" fmla="*/ 2483624 h 2483623"/>
                <a:gd name="connsiteX2" fmla="*/ 0 w 2483624"/>
                <a:gd name="connsiteY2" fmla="*/ 1241812 h 2483623"/>
                <a:gd name="connsiteX3" fmla="*/ 1241812 w 2483624"/>
                <a:gd name="connsiteY3" fmla="*/ 0 h 2483623"/>
                <a:gd name="connsiteX4" fmla="*/ 2483624 w 2483624"/>
                <a:gd name="connsiteY4" fmla="*/ 1241812 h 2483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3624" h="2483623">
                  <a:moveTo>
                    <a:pt x="2483624" y="1241812"/>
                  </a:moveTo>
                  <a:cubicBezTo>
                    <a:pt x="2483624" y="1927646"/>
                    <a:pt x="1927646" y="2483624"/>
                    <a:pt x="1241812" y="2483624"/>
                  </a:cubicBezTo>
                  <a:cubicBezTo>
                    <a:pt x="555978" y="2483624"/>
                    <a:pt x="0" y="1927646"/>
                    <a:pt x="0" y="1241812"/>
                  </a:cubicBezTo>
                  <a:cubicBezTo>
                    <a:pt x="0" y="555978"/>
                    <a:pt x="555978" y="0"/>
                    <a:pt x="1241812" y="0"/>
                  </a:cubicBezTo>
                  <a:cubicBezTo>
                    <a:pt x="1927646" y="0"/>
                    <a:pt x="2483624" y="555978"/>
                    <a:pt x="2483624" y="1241812"/>
                  </a:cubicBezTo>
                  <a:close/>
                </a:path>
              </a:pathLst>
            </a:custGeom>
            <a:solidFill>
              <a:srgbClr val="FBBC12"/>
            </a:solidFill>
            <a:ln w="2935" cap="flat">
              <a:noFill/>
              <a:prstDash val="solid"/>
              <a:miter/>
            </a:ln>
          </p:spPr>
          <p:txBody>
            <a:bodyPr rtlCol="0" anchor="ctr"/>
            <a:lstStyle/>
            <a:p>
              <a:endParaRPr lang="it-IT" sz="1266" dirty="0">
                <a:solidFill>
                  <a:srgbClr val="002060"/>
                </a:solidFill>
                <a:latin typeface="Raleway" panose="020B0003030101060003" pitchFamily="34" charset="0"/>
              </a:endParaRPr>
            </a:p>
          </p:txBody>
        </p:sp>
        <p:sp>
          <p:nvSpPr>
            <p:cNvPr id="21" name="CasellaDiTesto 20">
              <a:extLst>
                <a:ext uri="{FF2B5EF4-FFF2-40B4-BE49-F238E27FC236}">
                  <a16:creationId xmlns:a16="http://schemas.microsoft.com/office/drawing/2014/main" id="{42B89E7C-BED2-4EDF-9673-5CFC26D6B480}"/>
                </a:ext>
              </a:extLst>
            </p:cNvPr>
            <p:cNvSpPr txBox="1"/>
            <p:nvPr/>
          </p:nvSpPr>
          <p:spPr>
            <a:xfrm>
              <a:off x="4965603" y="4260075"/>
              <a:ext cx="939459" cy="690936"/>
            </a:xfrm>
            <a:prstGeom prst="rect">
              <a:avLst/>
            </a:prstGeom>
            <a:noFill/>
            <a:effectLst>
              <a:outerShdw blurRad="50800" dist="38100" dir="2700000" algn="tl" rotWithShape="0">
                <a:prstClr val="black">
                  <a:alpha val="40000"/>
                </a:prstClr>
              </a:outerShdw>
            </a:effectLst>
          </p:spPr>
          <p:txBody>
            <a:bodyPr wrap="none" rtlCol="0">
              <a:spAutoFit/>
            </a:bodyPr>
            <a:lstStyle/>
            <a:p>
              <a:pPr algn="l"/>
              <a:r>
                <a:rPr lang="it-IT" sz="3094" b="1" dirty="0">
                  <a:solidFill>
                    <a:srgbClr val="002060"/>
                  </a:solidFill>
                  <a:latin typeface="Raleway Medium" pitchFamily="2" charset="0"/>
                  <a:cs typeface="Arial"/>
                  <a:sym typeface="Arial"/>
                  <a:rtl val="0"/>
                </a:rPr>
                <a:t>ISS</a:t>
              </a:r>
            </a:p>
          </p:txBody>
        </p:sp>
        <p:grpSp>
          <p:nvGrpSpPr>
            <p:cNvPr id="22" name="Elemento grafico 4">
              <a:extLst>
                <a:ext uri="{FF2B5EF4-FFF2-40B4-BE49-F238E27FC236}">
                  <a16:creationId xmlns:a16="http://schemas.microsoft.com/office/drawing/2014/main" id="{303EF579-647A-4419-A749-42759BA8EAE7}"/>
                </a:ext>
              </a:extLst>
            </p:cNvPr>
            <p:cNvGrpSpPr/>
            <p:nvPr/>
          </p:nvGrpSpPr>
          <p:grpSpPr>
            <a:xfrm>
              <a:off x="4729998" y="5006079"/>
              <a:ext cx="2587699" cy="1294904"/>
              <a:chOff x="4785384" y="3395263"/>
              <a:chExt cx="2587699" cy="1294904"/>
            </a:xfrm>
          </p:grpSpPr>
          <p:sp>
            <p:nvSpPr>
              <p:cNvPr id="23" name="Figura a mano libera: forma 22">
                <a:extLst>
                  <a:ext uri="{FF2B5EF4-FFF2-40B4-BE49-F238E27FC236}">
                    <a16:creationId xmlns:a16="http://schemas.microsoft.com/office/drawing/2014/main" id="{A0420D66-D769-41E8-A5C1-4DD2EAA50B3E}"/>
                  </a:ext>
                </a:extLst>
              </p:cNvPr>
              <p:cNvSpPr/>
              <p:nvPr/>
            </p:nvSpPr>
            <p:spPr>
              <a:xfrm>
                <a:off x="4864261" y="3462541"/>
                <a:ext cx="2326492" cy="1227626"/>
              </a:xfrm>
              <a:custGeom>
                <a:avLst/>
                <a:gdLst>
                  <a:gd name="connsiteX0" fmla="*/ 0 w 2326492"/>
                  <a:gd name="connsiteY0" fmla="*/ 0 h 1227626"/>
                  <a:gd name="connsiteX1" fmla="*/ 2326492 w 2326492"/>
                  <a:gd name="connsiteY1" fmla="*/ 0 h 1227626"/>
                  <a:gd name="connsiteX2" fmla="*/ 2326492 w 2326492"/>
                  <a:gd name="connsiteY2" fmla="*/ 1227626 h 1227626"/>
                  <a:gd name="connsiteX3" fmla="*/ 0 w 2326492"/>
                  <a:gd name="connsiteY3" fmla="*/ 1227626 h 1227626"/>
                </a:gdLst>
                <a:ahLst/>
                <a:cxnLst>
                  <a:cxn ang="0">
                    <a:pos x="connsiteX0" y="connsiteY0"/>
                  </a:cxn>
                  <a:cxn ang="0">
                    <a:pos x="connsiteX1" y="connsiteY1"/>
                  </a:cxn>
                  <a:cxn ang="0">
                    <a:pos x="connsiteX2" y="connsiteY2"/>
                  </a:cxn>
                  <a:cxn ang="0">
                    <a:pos x="connsiteX3" y="connsiteY3"/>
                  </a:cxn>
                </a:cxnLst>
                <a:rect l="l" t="t" r="r" b="b"/>
                <a:pathLst>
                  <a:path w="2326492" h="1227626">
                    <a:moveTo>
                      <a:pt x="0" y="0"/>
                    </a:moveTo>
                    <a:lnTo>
                      <a:pt x="2326492" y="0"/>
                    </a:lnTo>
                    <a:lnTo>
                      <a:pt x="2326492" y="1227626"/>
                    </a:lnTo>
                    <a:lnTo>
                      <a:pt x="0" y="1227626"/>
                    </a:lnTo>
                    <a:close/>
                  </a:path>
                </a:pathLst>
              </a:custGeom>
              <a:noFill/>
              <a:ln w="2935" cap="flat">
                <a:noFill/>
                <a:prstDash val="solid"/>
                <a:miter/>
              </a:ln>
            </p:spPr>
            <p:txBody>
              <a:bodyPr rtlCol="0" anchor="ctr"/>
              <a:lstStyle/>
              <a:p>
                <a:endParaRPr lang="it-IT" sz="773" dirty="0">
                  <a:solidFill>
                    <a:srgbClr val="002060"/>
                  </a:solidFill>
                  <a:latin typeface="Raleway Medium" pitchFamily="2" charset="0"/>
                </a:endParaRPr>
              </a:p>
            </p:txBody>
          </p:sp>
          <p:sp>
            <p:nvSpPr>
              <p:cNvPr id="24" name="CasellaDiTesto 23">
                <a:extLst>
                  <a:ext uri="{FF2B5EF4-FFF2-40B4-BE49-F238E27FC236}">
                    <a16:creationId xmlns:a16="http://schemas.microsoft.com/office/drawing/2014/main" id="{49A5CC99-87FD-4F54-A81A-5C33E3A8331A}"/>
                  </a:ext>
                </a:extLst>
              </p:cNvPr>
              <p:cNvSpPr txBox="1"/>
              <p:nvPr/>
            </p:nvSpPr>
            <p:spPr>
              <a:xfrm>
                <a:off x="4785384" y="3395263"/>
                <a:ext cx="2587699" cy="322634"/>
              </a:xfrm>
              <a:prstGeom prst="rect">
                <a:avLst/>
              </a:prstGeom>
              <a:noFill/>
            </p:spPr>
            <p:txBody>
              <a:bodyPr wrap="none" rtlCol="0">
                <a:spAutoFit/>
              </a:bodyPr>
              <a:lstStyle/>
              <a:p>
                <a:r>
                  <a:rPr lang="it-IT" sz="1125" dirty="0">
                    <a:solidFill>
                      <a:srgbClr val="002060"/>
                    </a:solidFill>
                    <a:latin typeface="Raleway Medium" pitchFamily="2" charset="0"/>
                    <a:cs typeface="Arial"/>
                    <a:sym typeface="Arial"/>
                    <a:rtl val="0"/>
                  </a:rPr>
                  <a:t>ESSENTIAL PUBLIC SERVICE</a:t>
                </a:r>
              </a:p>
            </p:txBody>
          </p:sp>
          <p:sp>
            <p:nvSpPr>
              <p:cNvPr id="25" name="CasellaDiTesto 24">
                <a:extLst>
                  <a:ext uri="{FF2B5EF4-FFF2-40B4-BE49-F238E27FC236}">
                    <a16:creationId xmlns:a16="http://schemas.microsoft.com/office/drawing/2014/main" id="{D63CFC0B-FB77-4D1D-BCD8-B664A6E08485}"/>
                  </a:ext>
                </a:extLst>
              </p:cNvPr>
              <p:cNvSpPr txBox="1"/>
              <p:nvPr/>
            </p:nvSpPr>
            <p:spPr>
              <a:xfrm>
                <a:off x="5711806" y="3606730"/>
                <a:ext cx="255614" cy="256783"/>
              </a:xfrm>
              <a:prstGeom prst="rect">
                <a:avLst/>
              </a:prstGeom>
              <a:noFill/>
            </p:spPr>
            <p:txBody>
              <a:bodyPr wrap="none" rtlCol="0">
                <a:spAutoFit/>
              </a:bodyPr>
              <a:lstStyle/>
              <a:p>
                <a:pPr algn="l"/>
                <a:r>
                  <a:rPr lang="it-IT" sz="773" dirty="0">
                    <a:solidFill>
                      <a:srgbClr val="002060"/>
                    </a:solidFill>
                    <a:latin typeface="Raleway Medium" pitchFamily="2" charset="0"/>
                    <a:cs typeface="Arial"/>
                    <a:sym typeface="Arial"/>
                    <a:rtl val="0"/>
                  </a:rPr>
                  <a:t> </a:t>
                </a:r>
              </a:p>
            </p:txBody>
          </p:sp>
          <p:sp>
            <p:nvSpPr>
              <p:cNvPr id="26" name="CasellaDiTesto 25">
                <a:extLst>
                  <a:ext uri="{FF2B5EF4-FFF2-40B4-BE49-F238E27FC236}">
                    <a16:creationId xmlns:a16="http://schemas.microsoft.com/office/drawing/2014/main" id="{8AEA3145-1FBA-4D93-9C68-104B15775A24}"/>
                  </a:ext>
                </a:extLst>
              </p:cNvPr>
              <p:cNvSpPr txBox="1"/>
              <p:nvPr/>
            </p:nvSpPr>
            <p:spPr>
              <a:xfrm>
                <a:off x="4933472" y="3687252"/>
                <a:ext cx="2237009" cy="963383"/>
              </a:xfrm>
              <a:prstGeom prst="rect">
                <a:avLst/>
              </a:prstGeom>
              <a:noFill/>
            </p:spPr>
            <p:txBody>
              <a:bodyPr wrap="none" rtlCol="0">
                <a:spAutoFit/>
              </a:bodyPr>
              <a:lstStyle/>
              <a:p>
                <a:pPr algn="ctr"/>
                <a:r>
                  <a:rPr lang="it-IT" sz="773" dirty="0" err="1">
                    <a:solidFill>
                      <a:srgbClr val="002060"/>
                    </a:solidFill>
                    <a:latin typeface="Raleway Medium" pitchFamily="2" charset="0"/>
                    <a:cs typeface="Arial"/>
                    <a:sym typeface="Arial"/>
                    <a:rtl val="0"/>
                  </a:rPr>
                  <a:t>Member</a:t>
                </a:r>
                <a:r>
                  <a:rPr lang="it-IT" sz="773" dirty="0">
                    <a:solidFill>
                      <a:srgbClr val="002060"/>
                    </a:solidFill>
                    <a:latin typeface="Raleway Medium" pitchFamily="2" charset="0"/>
                    <a:cs typeface="Arial"/>
                    <a:sym typeface="Arial"/>
                    <a:rtl val="0"/>
                  </a:rPr>
                  <a:t> of </a:t>
                </a:r>
                <a:r>
                  <a:rPr lang="en-US" sz="773" dirty="0">
                    <a:solidFill>
                      <a:srgbClr val="002060"/>
                    </a:solidFill>
                    <a:latin typeface="Raleway Medium" pitchFamily="2" charset="0"/>
                    <a:cs typeface="Arial"/>
                    <a:sym typeface="Arial"/>
                    <a:rtl val="0"/>
                  </a:rPr>
                  <a:t>the</a:t>
                </a:r>
                <a:br>
                  <a:rPr lang="en-US" sz="773" dirty="0">
                    <a:solidFill>
                      <a:srgbClr val="002060"/>
                    </a:solidFill>
                    <a:latin typeface="Raleway Medium" pitchFamily="2" charset="0"/>
                    <a:cs typeface="Arial"/>
                    <a:sym typeface="Arial"/>
                    <a:rtl val="0"/>
                  </a:rPr>
                </a:br>
                <a:r>
                  <a:rPr lang="en-US" sz="773" dirty="0">
                    <a:solidFill>
                      <a:srgbClr val="002060"/>
                    </a:solidFill>
                    <a:latin typeface="Raleway Medium" pitchFamily="2" charset="0"/>
                    <a:cs typeface="Arial"/>
                    <a:sym typeface="Arial"/>
                    <a:rtl val="0"/>
                  </a:rPr>
                  <a:t>Scientific and Technical Committee</a:t>
                </a:r>
              </a:p>
              <a:p>
                <a:pPr algn="ctr">
                  <a:spcAft>
                    <a:spcPts val="422"/>
                  </a:spcAft>
                </a:pPr>
                <a:r>
                  <a:rPr lang="en-US" sz="633" dirty="0">
                    <a:solidFill>
                      <a:srgbClr val="002060"/>
                    </a:solidFill>
                    <a:latin typeface="Raleway Medium" pitchFamily="2" charset="0"/>
                    <a:cs typeface="Arial"/>
                    <a:sym typeface="Arial"/>
                    <a:rtl val="0"/>
                  </a:rPr>
                  <a:t>(Decree of the Civil Protection Department, </a:t>
                </a:r>
                <a:br>
                  <a:rPr lang="en-US" sz="633" dirty="0">
                    <a:solidFill>
                      <a:srgbClr val="002060"/>
                    </a:solidFill>
                    <a:latin typeface="Raleway Medium" pitchFamily="2" charset="0"/>
                    <a:cs typeface="Arial"/>
                    <a:sym typeface="Arial"/>
                    <a:rtl val="0"/>
                  </a:rPr>
                </a:br>
                <a:r>
                  <a:rPr lang="en-US" sz="633" dirty="0">
                    <a:solidFill>
                      <a:srgbClr val="002060"/>
                    </a:solidFill>
                    <a:latin typeface="Raleway Medium" pitchFamily="2" charset="0"/>
                    <a:cs typeface="Arial"/>
                    <a:sym typeface="Arial"/>
                    <a:rtl val="0"/>
                  </a:rPr>
                  <a:t>no. 371 February 5, 2020)</a:t>
                </a:r>
              </a:p>
              <a:p>
                <a:r>
                  <a:rPr lang="it-IT" sz="773" dirty="0">
                    <a:solidFill>
                      <a:srgbClr val="002060"/>
                    </a:solidFill>
                    <a:latin typeface="Raleway Medium" pitchFamily="2" charset="0"/>
                    <a:cs typeface="Arial"/>
                    <a:sym typeface="Arial"/>
                    <a:rtl val="0"/>
                  </a:rPr>
                  <a:t>and of the Control Room </a:t>
                </a:r>
                <a:br>
                  <a:rPr lang="it-IT" sz="773" dirty="0">
                    <a:solidFill>
                      <a:srgbClr val="002060"/>
                    </a:solidFill>
                    <a:latin typeface="Raleway Medium" pitchFamily="2" charset="0"/>
                    <a:cs typeface="Arial"/>
                    <a:sym typeface="Arial"/>
                    <a:rtl val="0"/>
                  </a:rPr>
                </a:br>
                <a:r>
                  <a:rPr lang="it-IT" sz="633" dirty="0">
                    <a:solidFill>
                      <a:srgbClr val="002060"/>
                    </a:solidFill>
                    <a:latin typeface="Raleway Medium" pitchFamily="2" charset="0"/>
                    <a:cs typeface="Arial"/>
                    <a:sym typeface="Arial"/>
                    <a:rtl val="0"/>
                  </a:rPr>
                  <a:t>(</a:t>
                </a:r>
                <a:r>
                  <a:rPr lang="it-IT" sz="633" dirty="0" err="1">
                    <a:solidFill>
                      <a:srgbClr val="002060"/>
                    </a:solidFill>
                    <a:latin typeface="Raleway Medium" pitchFamily="2" charset="0"/>
                    <a:cs typeface="Arial"/>
                    <a:sym typeface="Arial"/>
                    <a:rtl val="0"/>
                  </a:rPr>
                  <a:t>Ministerial</a:t>
                </a:r>
                <a:r>
                  <a:rPr lang="it-IT" sz="633" dirty="0">
                    <a:solidFill>
                      <a:srgbClr val="002060"/>
                    </a:solidFill>
                    <a:latin typeface="Raleway Medium" pitchFamily="2" charset="0"/>
                    <a:cs typeface="Arial"/>
                    <a:sym typeface="Arial"/>
                    <a:rtl val="0"/>
                  </a:rPr>
                  <a:t> </a:t>
                </a:r>
                <a:r>
                  <a:rPr lang="it-IT" sz="633" dirty="0" err="1">
                    <a:solidFill>
                      <a:srgbClr val="002060"/>
                    </a:solidFill>
                    <a:latin typeface="Raleway Medium" pitchFamily="2" charset="0"/>
                    <a:cs typeface="Arial"/>
                    <a:sym typeface="Arial"/>
                    <a:rtl val="0"/>
                  </a:rPr>
                  <a:t>Decree</a:t>
                </a:r>
                <a:r>
                  <a:rPr lang="it-IT" sz="633" dirty="0">
                    <a:solidFill>
                      <a:srgbClr val="002060"/>
                    </a:solidFill>
                    <a:latin typeface="Raleway Medium" pitchFamily="2" charset="0"/>
                    <a:cs typeface="Arial"/>
                    <a:sym typeface="Arial"/>
                    <a:rtl val="0"/>
                  </a:rPr>
                  <a:t> April 30, 2020)</a:t>
                </a:r>
              </a:p>
            </p:txBody>
          </p:sp>
          <p:sp>
            <p:nvSpPr>
              <p:cNvPr id="27" name="CasellaDiTesto 26">
                <a:extLst>
                  <a:ext uri="{FF2B5EF4-FFF2-40B4-BE49-F238E27FC236}">
                    <a16:creationId xmlns:a16="http://schemas.microsoft.com/office/drawing/2014/main" id="{C22CBB42-C13E-46A1-8468-5F00EBE459A6}"/>
                  </a:ext>
                </a:extLst>
              </p:cNvPr>
              <p:cNvSpPr txBox="1"/>
              <p:nvPr/>
            </p:nvSpPr>
            <p:spPr>
              <a:xfrm>
                <a:off x="5323852" y="4176517"/>
                <a:ext cx="224520" cy="256783"/>
              </a:xfrm>
              <a:prstGeom prst="rect">
                <a:avLst/>
              </a:prstGeom>
              <a:noFill/>
            </p:spPr>
            <p:txBody>
              <a:bodyPr wrap="none" rtlCol="0">
                <a:spAutoFit/>
              </a:bodyPr>
              <a:lstStyle/>
              <a:p>
                <a:pPr algn="l"/>
                <a:endParaRPr lang="it-IT" sz="773" dirty="0">
                  <a:solidFill>
                    <a:srgbClr val="002060"/>
                  </a:solidFill>
                  <a:latin typeface="Raleway Medium" pitchFamily="2" charset="0"/>
                  <a:cs typeface="Arial"/>
                  <a:sym typeface="Arial"/>
                  <a:rtl val="0"/>
                </a:endParaRPr>
              </a:p>
            </p:txBody>
          </p:sp>
        </p:grpSp>
        <p:sp>
          <p:nvSpPr>
            <p:cNvPr id="28" name="Figura a mano libera: forma 27">
              <a:extLst>
                <a:ext uri="{FF2B5EF4-FFF2-40B4-BE49-F238E27FC236}">
                  <a16:creationId xmlns:a16="http://schemas.microsoft.com/office/drawing/2014/main" id="{EA8AA401-8727-448D-8E27-4A2D5F61F246}"/>
                </a:ext>
              </a:extLst>
            </p:cNvPr>
            <p:cNvSpPr/>
            <p:nvPr/>
          </p:nvSpPr>
          <p:spPr>
            <a:xfrm>
              <a:off x="7674645" y="6975048"/>
              <a:ext cx="6344" cy="2937"/>
            </a:xfrm>
            <a:custGeom>
              <a:avLst/>
              <a:gdLst>
                <a:gd name="connsiteX0" fmla="*/ 6344 w 6344"/>
                <a:gd name="connsiteY0" fmla="*/ 0 h 2937"/>
                <a:gd name="connsiteX1" fmla="*/ 0 w 6344"/>
                <a:gd name="connsiteY1" fmla="*/ 0 h 2937"/>
                <a:gd name="connsiteX2" fmla="*/ 0 w 6344"/>
                <a:gd name="connsiteY2" fmla="*/ 0 h 2937"/>
                <a:gd name="connsiteX3" fmla="*/ 6344 w 6344"/>
                <a:gd name="connsiteY3" fmla="*/ 0 h 2937"/>
              </a:gdLst>
              <a:ahLst/>
              <a:cxnLst>
                <a:cxn ang="0">
                  <a:pos x="connsiteX0" y="connsiteY0"/>
                </a:cxn>
                <a:cxn ang="0">
                  <a:pos x="connsiteX1" y="connsiteY1"/>
                </a:cxn>
                <a:cxn ang="0">
                  <a:pos x="connsiteX2" y="connsiteY2"/>
                </a:cxn>
                <a:cxn ang="0">
                  <a:pos x="connsiteX3" y="connsiteY3"/>
                </a:cxn>
              </a:cxnLst>
              <a:rect l="l" t="t" r="r" b="b"/>
              <a:pathLst>
                <a:path w="6344" h="2937">
                  <a:moveTo>
                    <a:pt x="6344" y="0"/>
                  </a:moveTo>
                  <a:lnTo>
                    <a:pt x="0" y="0"/>
                  </a:lnTo>
                  <a:lnTo>
                    <a:pt x="0" y="0"/>
                  </a:lnTo>
                  <a:lnTo>
                    <a:pt x="6344" y="0"/>
                  </a:lnTo>
                  <a:close/>
                </a:path>
              </a:pathLst>
            </a:custGeom>
            <a:noFill/>
            <a:ln w="2935" cap="flat">
              <a:noFill/>
              <a:prstDash val="solid"/>
              <a:miter/>
            </a:ln>
          </p:spPr>
          <p:txBody>
            <a:bodyPr rtlCol="0" anchor="ctr"/>
            <a:lstStyle/>
            <a:p>
              <a:endParaRPr lang="it-IT" sz="1266" dirty="0">
                <a:solidFill>
                  <a:srgbClr val="002060"/>
                </a:solidFill>
                <a:latin typeface="Raleway" panose="020B0003030101060003" pitchFamily="34" charset="0"/>
              </a:endParaRPr>
            </a:p>
          </p:txBody>
        </p:sp>
        <p:sp>
          <p:nvSpPr>
            <p:cNvPr id="29" name="CasellaDiTesto 28">
              <a:extLst>
                <a:ext uri="{FF2B5EF4-FFF2-40B4-BE49-F238E27FC236}">
                  <a16:creationId xmlns:a16="http://schemas.microsoft.com/office/drawing/2014/main" id="{4B6A921A-D62A-49F5-A645-85ACD795F087}"/>
                </a:ext>
              </a:extLst>
            </p:cNvPr>
            <p:cNvSpPr txBox="1"/>
            <p:nvPr/>
          </p:nvSpPr>
          <p:spPr>
            <a:xfrm>
              <a:off x="5405537" y="1977285"/>
              <a:ext cx="1101853" cy="664440"/>
            </a:xfrm>
            <a:prstGeom prst="rect">
              <a:avLst/>
            </a:prstGeom>
            <a:noFill/>
          </p:spPr>
          <p:txBody>
            <a:bodyPr wrap="square" rtlCol="0">
              <a:spAutoFit/>
            </a:bodyPr>
            <a:lstStyle/>
            <a:p>
              <a:pPr algn="ctr"/>
              <a:r>
                <a:rPr lang="it-IT" sz="984" dirty="0">
                  <a:solidFill>
                    <a:srgbClr val="002060"/>
                  </a:solidFill>
                  <a:latin typeface="Raleway Medium" pitchFamily="2" charset="0"/>
                  <a:cs typeface="Arial"/>
                  <a:sym typeface="Arial"/>
                  <a:rtl val="0"/>
                </a:rPr>
                <a:t>Monitoring of </a:t>
              </a:r>
              <a:r>
                <a:rPr lang="it-IT" sz="984" dirty="0" err="1">
                  <a:solidFill>
                    <a:srgbClr val="002060"/>
                  </a:solidFill>
                  <a:latin typeface="Raleway Medium" pitchFamily="2" charset="0"/>
                  <a:cs typeface="Arial"/>
                  <a:sym typeface="Arial"/>
                  <a:rtl val="0"/>
                </a:rPr>
                <a:t>epidemic</a:t>
              </a:r>
              <a:r>
                <a:rPr lang="it-IT" sz="984" dirty="0">
                  <a:solidFill>
                    <a:srgbClr val="002060"/>
                  </a:solidFill>
                  <a:latin typeface="Raleway Medium" pitchFamily="2" charset="0"/>
                  <a:cs typeface="Arial"/>
                  <a:sym typeface="Arial"/>
                  <a:rtl val="0"/>
                </a:rPr>
                <a:t> risk</a:t>
              </a:r>
            </a:p>
          </p:txBody>
        </p:sp>
        <p:sp>
          <p:nvSpPr>
            <p:cNvPr id="30" name="CasellaDiTesto 29">
              <a:extLst>
                <a:ext uri="{FF2B5EF4-FFF2-40B4-BE49-F238E27FC236}">
                  <a16:creationId xmlns:a16="http://schemas.microsoft.com/office/drawing/2014/main" id="{9587DF9F-773C-4A2F-9CF8-6D00B713F6FD}"/>
                </a:ext>
              </a:extLst>
            </p:cNvPr>
            <p:cNvSpPr txBox="1"/>
            <p:nvPr/>
          </p:nvSpPr>
          <p:spPr>
            <a:xfrm>
              <a:off x="3933167" y="2524414"/>
              <a:ext cx="1146947" cy="848513"/>
            </a:xfrm>
            <a:prstGeom prst="rect">
              <a:avLst/>
            </a:prstGeom>
            <a:noFill/>
          </p:spPr>
          <p:txBody>
            <a:bodyPr wrap="square" rtlCol="0">
              <a:spAutoFit/>
            </a:bodyPr>
            <a:lstStyle/>
            <a:p>
              <a:pPr algn="ctr"/>
              <a:r>
                <a:rPr lang="it-IT" sz="984" dirty="0">
                  <a:solidFill>
                    <a:srgbClr val="002060"/>
                  </a:solidFill>
                  <a:latin typeface="Raleway Medium" pitchFamily="2" charset="0"/>
                  <a:cs typeface="Arial"/>
                  <a:sym typeface="Arial"/>
                  <a:rtl val="0"/>
                </a:rPr>
                <a:t>Support to </a:t>
              </a:r>
              <a:r>
                <a:rPr lang="it-IT" sz="984" dirty="0" err="1">
                  <a:solidFill>
                    <a:srgbClr val="002060"/>
                  </a:solidFill>
                  <a:latin typeface="Raleway Medium" pitchFamily="2" charset="0"/>
                  <a:cs typeface="Arial"/>
                  <a:sym typeface="Arial"/>
                  <a:rtl val="0"/>
                </a:rPr>
                <a:t>vaccination</a:t>
              </a:r>
              <a:r>
                <a:rPr lang="it-IT" sz="984" dirty="0">
                  <a:solidFill>
                    <a:srgbClr val="002060"/>
                  </a:solidFill>
                  <a:latin typeface="Raleway Medium" pitchFamily="2" charset="0"/>
                  <a:cs typeface="Arial"/>
                  <a:sym typeface="Arial"/>
                  <a:rtl val="0"/>
                </a:rPr>
                <a:t> control and </a:t>
              </a:r>
              <a:r>
                <a:rPr lang="it-IT" sz="984" dirty="0" err="1">
                  <a:solidFill>
                    <a:srgbClr val="002060"/>
                  </a:solidFill>
                  <a:latin typeface="Raleway Medium" pitchFamily="2" charset="0"/>
                  <a:cs typeface="Arial"/>
                  <a:sym typeface="Arial"/>
                  <a:rtl val="0"/>
                </a:rPr>
                <a:t>distribution</a:t>
              </a:r>
              <a:endParaRPr lang="it-IT" sz="984" dirty="0">
                <a:solidFill>
                  <a:srgbClr val="002060"/>
                </a:solidFill>
                <a:latin typeface="Raleway Medium" pitchFamily="2" charset="0"/>
                <a:cs typeface="Arial"/>
                <a:sym typeface="Arial"/>
                <a:rtl val="0"/>
              </a:endParaRPr>
            </a:p>
          </p:txBody>
        </p:sp>
        <p:sp>
          <p:nvSpPr>
            <p:cNvPr id="31" name="CasellaDiTesto 30">
              <a:extLst>
                <a:ext uri="{FF2B5EF4-FFF2-40B4-BE49-F238E27FC236}">
                  <a16:creationId xmlns:a16="http://schemas.microsoft.com/office/drawing/2014/main" id="{16D3643F-6ED2-4BF8-8E45-EB8B41C88A33}"/>
                </a:ext>
              </a:extLst>
            </p:cNvPr>
            <p:cNvSpPr txBox="1"/>
            <p:nvPr/>
          </p:nvSpPr>
          <p:spPr>
            <a:xfrm>
              <a:off x="2819585" y="3853970"/>
              <a:ext cx="1203284" cy="1032586"/>
            </a:xfrm>
            <a:prstGeom prst="rect">
              <a:avLst/>
            </a:prstGeom>
            <a:noFill/>
          </p:spPr>
          <p:txBody>
            <a:bodyPr wrap="square" rtlCol="0">
              <a:spAutoFit/>
            </a:bodyPr>
            <a:lstStyle/>
            <a:p>
              <a:pPr algn="ctr"/>
              <a:r>
                <a:rPr lang="en-US" sz="984" dirty="0">
                  <a:solidFill>
                    <a:srgbClr val="002060"/>
                  </a:solidFill>
                  <a:latin typeface="Raleway Medium" pitchFamily="2" charset="0"/>
                  <a:cs typeface="Arial"/>
                  <a:sym typeface="Arial"/>
                  <a:rtl val="0"/>
                </a:rPr>
                <a:t>Research and development</a:t>
              </a:r>
              <a:br>
                <a:rPr lang="en-US" sz="984" dirty="0">
                  <a:solidFill>
                    <a:srgbClr val="002060"/>
                  </a:solidFill>
                  <a:latin typeface="Raleway Medium" pitchFamily="2" charset="0"/>
                  <a:cs typeface="Arial"/>
                  <a:sym typeface="Arial"/>
                  <a:rtl val="0"/>
                </a:rPr>
              </a:br>
              <a:r>
                <a:rPr lang="en-US" sz="984" dirty="0">
                  <a:solidFill>
                    <a:srgbClr val="002060"/>
                  </a:solidFill>
                  <a:latin typeface="Raleway Medium" pitchFamily="2" charset="0"/>
                  <a:cs typeface="Arial"/>
                  <a:sym typeface="Arial"/>
                  <a:rtl val="0"/>
                </a:rPr>
                <a:t> in One Health perspective</a:t>
              </a:r>
            </a:p>
          </p:txBody>
        </p:sp>
        <p:sp>
          <p:nvSpPr>
            <p:cNvPr id="32" name="CasellaDiTesto 31">
              <a:extLst>
                <a:ext uri="{FF2B5EF4-FFF2-40B4-BE49-F238E27FC236}">
                  <a16:creationId xmlns:a16="http://schemas.microsoft.com/office/drawing/2014/main" id="{6291107B-8583-4254-A4C6-5734CF4C81E1}"/>
                </a:ext>
              </a:extLst>
            </p:cNvPr>
            <p:cNvSpPr txBox="1"/>
            <p:nvPr/>
          </p:nvSpPr>
          <p:spPr>
            <a:xfrm>
              <a:off x="2880062" y="4184371"/>
              <a:ext cx="224520" cy="239950"/>
            </a:xfrm>
            <a:prstGeom prst="rect">
              <a:avLst/>
            </a:prstGeom>
            <a:noFill/>
          </p:spPr>
          <p:txBody>
            <a:bodyPr wrap="none" rtlCol="0">
              <a:spAutoFit/>
            </a:bodyPr>
            <a:lstStyle/>
            <a:p>
              <a:pPr algn="l"/>
              <a:endParaRPr lang="it-IT" sz="683" dirty="0">
                <a:solidFill>
                  <a:srgbClr val="002060"/>
                </a:solidFill>
                <a:latin typeface="Arial"/>
                <a:cs typeface="Arial"/>
                <a:sym typeface="Arial"/>
                <a:rtl val="0"/>
              </a:endParaRPr>
            </a:p>
          </p:txBody>
        </p:sp>
        <p:sp>
          <p:nvSpPr>
            <p:cNvPr id="33" name="CasellaDiTesto 32">
              <a:extLst>
                <a:ext uri="{FF2B5EF4-FFF2-40B4-BE49-F238E27FC236}">
                  <a16:creationId xmlns:a16="http://schemas.microsoft.com/office/drawing/2014/main" id="{5F2950B1-2591-4901-A522-9BD848D4E3FE}"/>
                </a:ext>
              </a:extLst>
            </p:cNvPr>
            <p:cNvSpPr txBox="1"/>
            <p:nvPr/>
          </p:nvSpPr>
          <p:spPr>
            <a:xfrm>
              <a:off x="6954715" y="2295542"/>
              <a:ext cx="1317309" cy="848513"/>
            </a:xfrm>
            <a:prstGeom prst="rect">
              <a:avLst/>
            </a:prstGeom>
            <a:noFill/>
          </p:spPr>
          <p:txBody>
            <a:bodyPr wrap="square" rtlCol="0">
              <a:spAutoFit/>
            </a:bodyPr>
            <a:lstStyle/>
            <a:p>
              <a:pPr algn="ctr"/>
              <a:r>
                <a:rPr lang="en-US" sz="984" spc="-14" dirty="0">
                  <a:solidFill>
                    <a:srgbClr val="002060"/>
                  </a:solidFill>
                  <a:latin typeface="Raleway Medium" pitchFamily="2" charset="0"/>
                  <a:cs typeface="Arial"/>
                  <a:sym typeface="Arial"/>
                  <a:rtl val="0"/>
                </a:rPr>
                <a:t>Epidemiological </a:t>
              </a:r>
              <a:r>
                <a:rPr lang="en-US" sz="984" dirty="0">
                  <a:solidFill>
                    <a:srgbClr val="002060"/>
                  </a:solidFill>
                  <a:latin typeface="Raleway Medium" pitchFamily="2" charset="0"/>
                  <a:cs typeface="Arial"/>
                  <a:sym typeface="Arial"/>
                  <a:rtl val="0"/>
                </a:rPr>
                <a:t>and microbiological surveillance </a:t>
              </a:r>
            </a:p>
          </p:txBody>
        </p:sp>
        <p:sp>
          <p:nvSpPr>
            <p:cNvPr id="34" name="CasellaDiTesto 33">
              <a:extLst>
                <a:ext uri="{FF2B5EF4-FFF2-40B4-BE49-F238E27FC236}">
                  <a16:creationId xmlns:a16="http://schemas.microsoft.com/office/drawing/2014/main" id="{FE975281-0BED-4354-86E0-158D73DC24AE}"/>
                </a:ext>
              </a:extLst>
            </p:cNvPr>
            <p:cNvSpPr txBox="1"/>
            <p:nvPr/>
          </p:nvSpPr>
          <p:spPr>
            <a:xfrm>
              <a:off x="7868506" y="3896937"/>
              <a:ext cx="1324829" cy="664440"/>
            </a:xfrm>
            <a:prstGeom prst="rect">
              <a:avLst/>
            </a:prstGeom>
            <a:noFill/>
          </p:spPr>
          <p:txBody>
            <a:bodyPr wrap="square">
              <a:spAutoFit/>
            </a:bodyPr>
            <a:lstStyle/>
            <a:p>
              <a:pPr algn="ctr"/>
              <a:r>
                <a:rPr lang="it-IT" sz="984" dirty="0" err="1">
                  <a:solidFill>
                    <a:srgbClr val="002060"/>
                  </a:solidFill>
                  <a:latin typeface="Raleway Medium" pitchFamily="2" charset="0"/>
                  <a:cs typeface="Arial"/>
                  <a:rtl val="0"/>
                </a:rPr>
                <a:t>Infection</a:t>
              </a:r>
              <a:r>
                <a:rPr lang="it-IT" sz="984" dirty="0">
                  <a:solidFill>
                    <a:srgbClr val="002060"/>
                  </a:solidFill>
                  <a:latin typeface="Raleway Medium" pitchFamily="2" charset="0"/>
                  <a:cs typeface="Arial"/>
                  <a:rtl val="0"/>
                </a:rPr>
                <a:t> </a:t>
              </a:r>
              <a:r>
                <a:rPr lang="it-IT" sz="984" dirty="0" err="1">
                  <a:solidFill>
                    <a:srgbClr val="002060"/>
                  </a:solidFill>
                  <a:latin typeface="Raleway Medium" pitchFamily="2" charset="0"/>
                  <a:cs typeface="Arial"/>
                  <a:rtl val="0"/>
                </a:rPr>
                <a:t>prevention</a:t>
              </a:r>
              <a:r>
                <a:rPr lang="it-IT" sz="984" dirty="0">
                  <a:solidFill>
                    <a:srgbClr val="002060"/>
                  </a:solidFill>
                  <a:latin typeface="Raleway Medium" pitchFamily="2" charset="0"/>
                  <a:cs typeface="Arial"/>
                  <a:rtl val="0"/>
                </a:rPr>
                <a:t> and control</a:t>
              </a:r>
            </a:p>
          </p:txBody>
        </p:sp>
        <p:sp>
          <p:nvSpPr>
            <p:cNvPr id="35" name="CasellaDiTesto 34">
              <a:extLst>
                <a:ext uri="{FF2B5EF4-FFF2-40B4-BE49-F238E27FC236}">
                  <a16:creationId xmlns:a16="http://schemas.microsoft.com/office/drawing/2014/main" id="{70E2C05A-6334-42E7-9A9D-B1FBEA77993E}"/>
                </a:ext>
              </a:extLst>
            </p:cNvPr>
            <p:cNvSpPr txBox="1"/>
            <p:nvPr/>
          </p:nvSpPr>
          <p:spPr>
            <a:xfrm>
              <a:off x="7854544" y="5580083"/>
              <a:ext cx="1324829" cy="664440"/>
            </a:xfrm>
            <a:prstGeom prst="rect">
              <a:avLst/>
            </a:prstGeom>
            <a:noFill/>
          </p:spPr>
          <p:txBody>
            <a:bodyPr wrap="square">
              <a:spAutoFit/>
            </a:bodyPr>
            <a:lstStyle/>
            <a:p>
              <a:pPr algn="ctr"/>
              <a:r>
                <a:rPr lang="en-US" sz="984" dirty="0">
                  <a:solidFill>
                    <a:srgbClr val="002060"/>
                  </a:solidFill>
                  <a:latin typeface="Raleway Medium" pitchFamily="2" charset="0"/>
                  <a:cs typeface="Arial"/>
                  <a:rtl val="0"/>
                </a:rPr>
                <a:t>Scientific communication</a:t>
              </a:r>
            </a:p>
          </p:txBody>
        </p:sp>
        <p:sp>
          <p:nvSpPr>
            <p:cNvPr id="36" name="CasellaDiTesto 35">
              <a:extLst>
                <a:ext uri="{FF2B5EF4-FFF2-40B4-BE49-F238E27FC236}">
                  <a16:creationId xmlns:a16="http://schemas.microsoft.com/office/drawing/2014/main" id="{710704BF-FE83-494C-8911-B00DF8EB505A}"/>
                </a:ext>
              </a:extLst>
            </p:cNvPr>
            <p:cNvSpPr txBox="1"/>
            <p:nvPr/>
          </p:nvSpPr>
          <p:spPr>
            <a:xfrm>
              <a:off x="7062544" y="6785194"/>
              <a:ext cx="1324829" cy="848513"/>
            </a:xfrm>
            <a:prstGeom prst="rect">
              <a:avLst/>
            </a:prstGeom>
            <a:noFill/>
          </p:spPr>
          <p:txBody>
            <a:bodyPr wrap="square">
              <a:spAutoFit/>
            </a:bodyPr>
            <a:lstStyle/>
            <a:p>
              <a:pPr algn="ctr"/>
              <a:r>
                <a:rPr lang="en-US" sz="984" dirty="0">
                  <a:solidFill>
                    <a:srgbClr val="002060"/>
                  </a:solidFill>
                  <a:latin typeface="Raleway Medium" pitchFamily="2" charset="0"/>
                  <a:cs typeface="Arial"/>
                  <a:rtl val="0"/>
                </a:rPr>
                <a:t>Scientific publications and technical reports</a:t>
              </a:r>
            </a:p>
          </p:txBody>
        </p:sp>
        <p:sp>
          <p:nvSpPr>
            <p:cNvPr id="37" name="Figura a mano libera: forma 36">
              <a:extLst>
                <a:ext uri="{FF2B5EF4-FFF2-40B4-BE49-F238E27FC236}">
                  <a16:creationId xmlns:a16="http://schemas.microsoft.com/office/drawing/2014/main" id="{F6F53405-71CB-4357-8E03-F487B38A1B01}"/>
                </a:ext>
              </a:extLst>
            </p:cNvPr>
            <p:cNvSpPr/>
            <p:nvPr/>
          </p:nvSpPr>
          <p:spPr>
            <a:xfrm>
              <a:off x="5402048" y="7006898"/>
              <a:ext cx="1331891" cy="1331891"/>
            </a:xfrm>
            <a:custGeom>
              <a:avLst/>
              <a:gdLst>
                <a:gd name="connsiteX0" fmla="*/ 1331891 w 1331891"/>
                <a:gd name="connsiteY0" fmla="*/ 665946 h 1331891"/>
                <a:gd name="connsiteX1" fmla="*/ 665946 w 1331891"/>
                <a:gd name="connsiteY1" fmla="*/ 1331891 h 1331891"/>
                <a:gd name="connsiteX2" fmla="*/ 0 w 1331891"/>
                <a:gd name="connsiteY2" fmla="*/ 665946 h 1331891"/>
                <a:gd name="connsiteX3" fmla="*/ 665946 w 1331891"/>
                <a:gd name="connsiteY3" fmla="*/ 0 h 1331891"/>
                <a:gd name="connsiteX4" fmla="*/ 1331891 w 1331891"/>
                <a:gd name="connsiteY4" fmla="*/ 665946 h 1331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1891" h="1331891">
                  <a:moveTo>
                    <a:pt x="1331891" y="665946"/>
                  </a:moveTo>
                  <a:cubicBezTo>
                    <a:pt x="1331891" y="1033737"/>
                    <a:pt x="1033737" y="1331891"/>
                    <a:pt x="665946" y="1331891"/>
                  </a:cubicBezTo>
                  <a:cubicBezTo>
                    <a:pt x="298154" y="1331891"/>
                    <a:pt x="0" y="1033737"/>
                    <a:pt x="0" y="665946"/>
                  </a:cubicBezTo>
                  <a:cubicBezTo>
                    <a:pt x="0" y="298154"/>
                    <a:pt x="298154" y="0"/>
                    <a:pt x="665946" y="0"/>
                  </a:cubicBezTo>
                  <a:cubicBezTo>
                    <a:pt x="1033737" y="0"/>
                    <a:pt x="1331891" y="298154"/>
                    <a:pt x="1331891" y="665946"/>
                  </a:cubicBezTo>
                  <a:close/>
                </a:path>
              </a:pathLst>
            </a:custGeom>
            <a:gradFill flip="none" rotWithShape="1">
              <a:gsLst>
                <a:gs pos="0">
                  <a:srgbClr val="FFC000"/>
                </a:gs>
                <a:gs pos="66000">
                  <a:schemeClr val="bg1"/>
                </a:gs>
                <a:gs pos="100000">
                  <a:schemeClr val="bg1"/>
                </a:gs>
              </a:gsLst>
              <a:path path="circle">
                <a:fillToRect l="100000" b="100000"/>
              </a:path>
              <a:tileRect t="-100000" r="-100000"/>
            </a:gradFill>
            <a:ln w="2935" cap="flat">
              <a:noFill/>
              <a:prstDash val="solid"/>
              <a:miter/>
            </a:ln>
            <a:effectLst>
              <a:outerShdw blurRad="101600" dist="38100" dir="2700000" algn="tl" rotWithShape="0">
                <a:prstClr val="black">
                  <a:alpha val="82000"/>
                </a:prstClr>
              </a:outerShdw>
            </a:effectLst>
          </p:spPr>
          <p:txBody>
            <a:bodyPr rtlCol="0" anchor="ctr"/>
            <a:lstStyle/>
            <a:p>
              <a:endParaRPr lang="it-IT" sz="1266" dirty="0">
                <a:solidFill>
                  <a:srgbClr val="002060"/>
                </a:solidFill>
                <a:latin typeface="Raleway" panose="020B0003030101060003" pitchFamily="34" charset="0"/>
              </a:endParaRPr>
            </a:p>
          </p:txBody>
        </p:sp>
        <p:sp>
          <p:nvSpPr>
            <p:cNvPr id="38" name="CasellaDiTesto 37">
              <a:extLst>
                <a:ext uri="{FF2B5EF4-FFF2-40B4-BE49-F238E27FC236}">
                  <a16:creationId xmlns:a16="http://schemas.microsoft.com/office/drawing/2014/main" id="{2041D462-C75D-4AC0-8BAC-B7D2EA3A3B5C}"/>
                </a:ext>
              </a:extLst>
            </p:cNvPr>
            <p:cNvSpPr txBox="1"/>
            <p:nvPr/>
          </p:nvSpPr>
          <p:spPr>
            <a:xfrm>
              <a:off x="5424042" y="7361505"/>
              <a:ext cx="1324829" cy="664440"/>
            </a:xfrm>
            <a:prstGeom prst="rect">
              <a:avLst/>
            </a:prstGeom>
            <a:noFill/>
          </p:spPr>
          <p:txBody>
            <a:bodyPr wrap="square">
              <a:spAutoFit/>
            </a:bodyPr>
            <a:lstStyle/>
            <a:p>
              <a:pPr algn="ctr"/>
              <a:r>
                <a:rPr lang="en-US" sz="984" dirty="0">
                  <a:solidFill>
                    <a:srgbClr val="002060"/>
                  </a:solidFill>
                  <a:latin typeface="Raleway Medium" pitchFamily="2" charset="0"/>
                  <a:cs typeface="Arial"/>
                  <a:rtl val="0"/>
                </a:rPr>
                <a:t>Face masks authorization </a:t>
              </a:r>
              <a:br>
                <a:rPr lang="en-US" sz="984" dirty="0">
                  <a:solidFill>
                    <a:srgbClr val="002060"/>
                  </a:solidFill>
                  <a:latin typeface="Raleway Medium" pitchFamily="2" charset="0"/>
                  <a:cs typeface="Arial"/>
                  <a:rtl val="0"/>
                </a:rPr>
              </a:br>
              <a:r>
                <a:rPr lang="en-US" sz="984" dirty="0">
                  <a:solidFill>
                    <a:srgbClr val="002060"/>
                  </a:solidFill>
                  <a:latin typeface="Raleway Medium" pitchFamily="2" charset="0"/>
                  <a:cs typeface="Arial"/>
                  <a:rtl val="0"/>
                </a:rPr>
                <a:t>in derogation</a:t>
              </a:r>
            </a:p>
          </p:txBody>
        </p:sp>
        <p:sp>
          <p:nvSpPr>
            <p:cNvPr id="39" name="Figura a mano libera: forma 38">
              <a:extLst>
                <a:ext uri="{FF2B5EF4-FFF2-40B4-BE49-F238E27FC236}">
                  <a16:creationId xmlns:a16="http://schemas.microsoft.com/office/drawing/2014/main" id="{C0B334F2-DFC6-4613-92D1-D4CE268D50F2}"/>
                </a:ext>
              </a:extLst>
            </p:cNvPr>
            <p:cNvSpPr/>
            <p:nvPr/>
          </p:nvSpPr>
          <p:spPr>
            <a:xfrm>
              <a:off x="3588216" y="6786413"/>
              <a:ext cx="1331891" cy="1331891"/>
            </a:xfrm>
            <a:custGeom>
              <a:avLst/>
              <a:gdLst>
                <a:gd name="connsiteX0" fmla="*/ 1331891 w 1331891"/>
                <a:gd name="connsiteY0" fmla="*/ 665946 h 1331891"/>
                <a:gd name="connsiteX1" fmla="*/ 665946 w 1331891"/>
                <a:gd name="connsiteY1" fmla="*/ 1331891 h 1331891"/>
                <a:gd name="connsiteX2" fmla="*/ 0 w 1331891"/>
                <a:gd name="connsiteY2" fmla="*/ 665946 h 1331891"/>
                <a:gd name="connsiteX3" fmla="*/ 665946 w 1331891"/>
                <a:gd name="connsiteY3" fmla="*/ 0 h 1331891"/>
                <a:gd name="connsiteX4" fmla="*/ 1331891 w 1331891"/>
                <a:gd name="connsiteY4" fmla="*/ 665946 h 1331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1891" h="1331891">
                  <a:moveTo>
                    <a:pt x="1331891" y="665946"/>
                  </a:moveTo>
                  <a:cubicBezTo>
                    <a:pt x="1331891" y="1033737"/>
                    <a:pt x="1033737" y="1331891"/>
                    <a:pt x="665946" y="1331891"/>
                  </a:cubicBezTo>
                  <a:cubicBezTo>
                    <a:pt x="298154" y="1331891"/>
                    <a:pt x="0" y="1033737"/>
                    <a:pt x="0" y="665946"/>
                  </a:cubicBezTo>
                  <a:cubicBezTo>
                    <a:pt x="0" y="298154"/>
                    <a:pt x="298154" y="0"/>
                    <a:pt x="665946" y="0"/>
                  </a:cubicBezTo>
                  <a:cubicBezTo>
                    <a:pt x="1033737" y="0"/>
                    <a:pt x="1331891" y="298154"/>
                    <a:pt x="1331891" y="665946"/>
                  </a:cubicBezTo>
                  <a:close/>
                </a:path>
              </a:pathLst>
            </a:custGeom>
            <a:gradFill flip="none" rotWithShape="1">
              <a:gsLst>
                <a:gs pos="0">
                  <a:srgbClr val="FFC000"/>
                </a:gs>
                <a:gs pos="66000">
                  <a:schemeClr val="bg1"/>
                </a:gs>
                <a:gs pos="100000">
                  <a:schemeClr val="bg1"/>
                </a:gs>
              </a:gsLst>
              <a:path path="circle">
                <a:fillToRect l="100000" b="100000"/>
              </a:path>
              <a:tileRect t="-100000" r="-100000"/>
            </a:gradFill>
            <a:ln w="2935" cap="flat">
              <a:noFill/>
              <a:prstDash val="solid"/>
              <a:miter/>
            </a:ln>
            <a:effectLst>
              <a:outerShdw blurRad="101600" dist="38100" dir="2700000" algn="tl" rotWithShape="0">
                <a:prstClr val="black">
                  <a:alpha val="82000"/>
                </a:prstClr>
              </a:outerShdw>
            </a:effectLst>
          </p:spPr>
          <p:txBody>
            <a:bodyPr rtlCol="0" anchor="ctr"/>
            <a:lstStyle/>
            <a:p>
              <a:endParaRPr lang="it-IT" sz="984" dirty="0">
                <a:solidFill>
                  <a:srgbClr val="002060"/>
                </a:solidFill>
                <a:latin typeface="Raleway" panose="020B0003030101060003" pitchFamily="34" charset="0"/>
              </a:endParaRPr>
            </a:p>
          </p:txBody>
        </p:sp>
        <p:sp>
          <p:nvSpPr>
            <p:cNvPr id="40" name="CasellaDiTesto 39">
              <a:extLst>
                <a:ext uri="{FF2B5EF4-FFF2-40B4-BE49-F238E27FC236}">
                  <a16:creationId xmlns:a16="http://schemas.microsoft.com/office/drawing/2014/main" id="{EA6E2633-EDFF-434C-A529-33388EC218A6}"/>
                </a:ext>
              </a:extLst>
            </p:cNvPr>
            <p:cNvSpPr txBox="1"/>
            <p:nvPr/>
          </p:nvSpPr>
          <p:spPr>
            <a:xfrm>
              <a:off x="3598481" y="7227407"/>
              <a:ext cx="1324829" cy="480366"/>
            </a:xfrm>
            <a:prstGeom prst="rect">
              <a:avLst/>
            </a:prstGeom>
            <a:noFill/>
          </p:spPr>
          <p:txBody>
            <a:bodyPr wrap="square">
              <a:spAutoFit/>
            </a:bodyPr>
            <a:lstStyle/>
            <a:p>
              <a:pPr algn="ctr"/>
              <a:r>
                <a:rPr lang="en-US" sz="984" dirty="0">
                  <a:solidFill>
                    <a:srgbClr val="002060"/>
                  </a:solidFill>
                  <a:latin typeface="Raleway Medium" pitchFamily="2" charset="0"/>
                  <a:cs typeface="Arial"/>
                  <a:rtl val="0"/>
                </a:rPr>
                <a:t>Distance </a:t>
              </a:r>
              <a:br>
                <a:rPr lang="en-US" sz="984" dirty="0">
                  <a:solidFill>
                    <a:srgbClr val="002060"/>
                  </a:solidFill>
                  <a:latin typeface="Raleway Medium" pitchFamily="2" charset="0"/>
                  <a:cs typeface="Arial"/>
                  <a:rtl val="0"/>
                </a:rPr>
              </a:br>
              <a:r>
                <a:rPr lang="en-US" sz="984" dirty="0">
                  <a:solidFill>
                    <a:srgbClr val="002060"/>
                  </a:solidFill>
                  <a:latin typeface="Raleway Medium" pitchFamily="2" charset="0"/>
                  <a:cs typeface="Arial"/>
                  <a:rtl val="0"/>
                </a:rPr>
                <a:t>learning</a:t>
              </a:r>
            </a:p>
          </p:txBody>
        </p:sp>
        <p:pic>
          <p:nvPicPr>
            <p:cNvPr id="42" name="Immagine 41">
              <a:extLst>
                <a:ext uri="{FF2B5EF4-FFF2-40B4-BE49-F238E27FC236}">
                  <a16:creationId xmlns:a16="http://schemas.microsoft.com/office/drawing/2014/main" id="{EBEDBF20-C8F4-4D50-90B8-64025563AF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3756" y="3386142"/>
              <a:ext cx="1535355" cy="1535355"/>
            </a:xfrm>
            <a:prstGeom prst="rect">
              <a:avLst/>
            </a:prstGeom>
            <a:effectLst>
              <a:outerShdw blurRad="50800" dist="38100" dir="2700000" algn="tl" rotWithShape="0">
                <a:prstClr val="black">
                  <a:alpha val="40000"/>
                </a:prstClr>
              </a:outerShdw>
            </a:effectLst>
          </p:spPr>
        </p:pic>
      </p:grpSp>
      <p:sp>
        <p:nvSpPr>
          <p:cNvPr id="43" name="CasellaDiTesto 42">
            <a:extLst>
              <a:ext uri="{FF2B5EF4-FFF2-40B4-BE49-F238E27FC236}">
                <a16:creationId xmlns:a16="http://schemas.microsoft.com/office/drawing/2014/main" id="{2359F1C6-8238-45DE-AA39-F81591C2179A}"/>
              </a:ext>
            </a:extLst>
          </p:cNvPr>
          <p:cNvSpPr txBox="1"/>
          <p:nvPr/>
        </p:nvSpPr>
        <p:spPr>
          <a:xfrm>
            <a:off x="2094949" y="48921"/>
            <a:ext cx="1393578" cy="1024384"/>
          </a:xfrm>
          <a:prstGeom prst="rect">
            <a:avLst/>
          </a:prstGeom>
          <a:noFill/>
          <a:ln w="12700" cap="flat">
            <a:noFill/>
            <a:miter lim="400000"/>
          </a:ln>
          <a:effectLst>
            <a:outerShdw blurRad="215900" dist="889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l"/>
            <a:r>
              <a:rPr lang="it-IT" sz="6188" dirty="0">
                <a:solidFill>
                  <a:srgbClr val="006064"/>
                </a:solidFill>
                <a:latin typeface="Arial Narrow" panose="020B0606020202030204" pitchFamily="34" charset="0"/>
              </a:rPr>
              <a:t>ISS</a:t>
            </a:r>
            <a:endParaRPr lang="es-ES" sz="6188" dirty="0">
              <a:solidFill>
                <a:srgbClr val="006064"/>
              </a:solidFill>
              <a:latin typeface="Arial Narrow" panose="020B0606020202030204" pitchFamily="34" charset="0"/>
            </a:endParaRPr>
          </a:p>
        </p:txBody>
      </p:sp>
      <p:cxnSp>
        <p:nvCxnSpPr>
          <p:cNvPr id="44" name="Connettore diritto 43">
            <a:extLst>
              <a:ext uri="{FF2B5EF4-FFF2-40B4-BE49-F238E27FC236}">
                <a16:creationId xmlns:a16="http://schemas.microsoft.com/office/drawing/2014/main" id="{693DE6DD-1735-4EF8-95C1-8FEAA6FBDABB}"/>
              </a:ext>
            </a:extLst>
          </p:cNvPr>
          <p:cNvCxnSpPr>
            <a:cxnSpLocks/>
          </p:cNvCxnSpPr>
          <p:nvPr/>
        </p:nvCxnSpPr>
        <p:spPr>
          <a:xfrm>
            <a:off x="3615763" y="627975"/>
            <a:ext cx="7052238" cy="0"/>
          </a:xfrm>
          <a:prstGeom prst="line">
            <a:avLst/>
          </a:prstGeom>
          <a:noFill/>
          <a:ln w="38100" cap="flat">
            <a:solidFill>
              <a:srgbClr val="002060"/>
            </a:solidFill>
            <a:prstDash val="solid"/>
            <a:miter lim="400000"/>
          </a:ln>
          <a:effectLst>
            <a:outerShdw blurRad="635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cxnSp>
      <p:sp>
        <p:nvSpPr>
          <p:cNvPr id="45" name="Rettangolo 44">
            <a:extLst>
              <a:ext uri="{FF2B5EF4-FFF2-40B4-BE49-F238E27FC236}">
                <a16:creationId xmlns:a16="http://schemas.microsoft.com/office/drawing/2014/main" id="{E025E353-5304-488B-B38A-31BBCB6F4DE3}"/>
              </a:ext>
            </a:extLst>
          </p:cNvPr>
          <p:cNvSpPr/>
          <p:nvPr/>
        </p:nvSpPr>
        <p:spPr>
          <a:xfrm>
            <a:off x="3560205" y="186341"/>
            <a:ext cx="6650402" cy="461665"/>
          </a:xfrm>
          <a:prstGeom prst="rect">
            <a:avLst/>
          </a:prstGeom>
        </p:spPr>
        <p:txBody>
          <a:bodyPr wrap="square">
            <a:spAutoFit/>
          </a:bodyPr>
          <a:lstStyle/>
          <a:p>
            <a:pPr>
              <a:spcAft>
                <a:spcPts val="703"/>
              </a:spcAft>
            </a:pPr>
            <a:r>
              <a:rPr lang="it-IT" sz="2400" b="1" dirty="0">
                <a:solidFill>
                  <a:srgbClr val="006064"/>
                </a:solidFill>
                <a:latin typeface="Arial Narrow" panose="020B0606020202030204" pitchFamily="34" charset="0"/>
              </a:rPr>
              <a:t>Activities to face COVID-19 pandemia</a:t>
            </a:r>
          </a:p>
        </p:txBody>
      </p:sp>
      <p:sp>
        <p:nvSpPr>
          <p:cNvPr id="47" name="Elemento grafico 1">
            <a:extLst>
              <a:ext uri="{FF2B5EF4-FFF2-40B4-BE49-F238E27FC236}">
                <a16:creationId xmlns:a16="http://schemas.microsoft.com/office/drawing/2014/main" id="{FDDEE072-DF8D-49F1-8574-8DA9D0A62E11}"/>
              </a:ext>
            </a:extLst>
          </p:cNvPr>
          <p:cNvSpPr/>
          <p:nvPr/>
        </p:nvSpPr>
        <p:spPr>
          <a:xfrm>
            <a:off x="8804422" y="-1250472"/>
            <a:ext cx="3003337" cy="2991702"/>
          </a:xfrm>
          <a:custGeom>
            <a:avLst/>
            <a:gdLst>
              <a:gd name="connsiteX0" fmla="*/ 7433432 w 7712604"/>
              <a:gd name="connsiteY0" fmla="*/ 3562860 h 7682728"/>
              <a:gd name="connsiteX1" fmla="*/ 7263177 w 7712604"/>
              <a:gd name="connsiteY1" fmla="*/ 3615850 h 7682728"/>
              <a:gd name="connsiteX2" fmla="*/ 7262764 w 7712604"/>
              <a:gd name="connsiteY2" fmla="*/ 3615437 h 7682728"/>
              <a:gd name="connsiteX3" fmla="*/ 6812010 w 7712604"/>
              <a:gd name="connsiteY3" fmla="*/ 3766009 h 7682728"/>
              <a:gd name="connsiteX4" fmla="*/ 6807605 w 7712604"/>
              <a:gd name="connsiteY4" fmla="*/ 3765734 h 7682728"/>
              <a:gd name="connsiteX5" fmla="*/ 6371991 w 7712604"/>
              <a:gd name="connsiteY5" fmla="*/ 3607729 h 7682728"/>
              <a:gd name="connsiteX6" fmla="*/ 6289822 w 7712604"/>
              <a:gd name="connsiteY6" fmla="*/ 3170600 h 7682728"/>
              <a:gd name="connsiteX7" fmla="*/ 6408189 w 7712604"/>
              <a:gd name="connsiteY7" fmla="*/ 3101370 h 7682728"/>
              <a:gd name="connsiteX8" fmla="*/ 6410115 w 7712604"/>
              <a:gd name="connsiteY8" fmla="*/ 3100682 h 7682728"/>
              <a:gd name="connsiteX9" fmla="*/ 6631433 w 7712604"/>
              <a:gd name="connsiteY9" fmla="*/ 3104811 h 7682728"/>
              <a:gd name="connsiteX10" fmla="*/ 6631570 w 7712604"/>
              <a:gd name="connsiteY10" fmla="*/ 3104536 h 7682728"/>
              <a:gd name="connsiteX11" fmla="*/ 6714564 w 7712604"/>
              <a:gd name="connsiteY11" fmla="*/ 3104398 h 7682728"/>
              <a:gd name="connsiteX12" fmla="*/ 6798384 w 7712604"/>
              <a:gd name="connsiteY12" fmla="*/ 2937034 h 7682728"/>
              <a:gd name="connsiteX13" fmla="*/ 6631020 w 7712604"/>
              <a:gd name="connsiteY13" fmla="*/ 2853214 h 7682728"/>
              <a:gd name="connsiteX14" fmla="*/ 6562752 w 7712604"/>
              <a:gd name="connsiteY14" fmla="*/ 2905102 h 7682728"/>
              <a:gd name="connsiteX15" fmla="*/ 6562615 w 7712604"/>
              <a:gd name="connsiteY15" fmla="*/ 2904965 h 7682728"/>
              <a:gd name="connsiteX16" fmla="*/ 6389470 w 7712604"/>
              <a:gd name="connsiteY16" fmla="*/ 3038333 h 7682728"/>
              <a:gd name="connsiteX17" fmla="*/ 6387543 w 7712604"/>
              <a:gd name="connsiteY17" fmla="*/ 3039021 h 7682728"/>
              <a:gd name="connsiteX18" fmla="*/ 6253899 w 7712604"/>
              <a:gd name="connsiteY18" fmla="*/ 3054574 h 7682728"/>
              <a:gd name="connsiteX19" fmla="*/ 6140351 w 7712604"/>
              <a:gd name="connsiteY19" fmla="*/ 2774762 h 7682728"/>
              <a:gd name="connsiteX20" fmla="*/ 6431862 w 7712604"/>
              <a:gd name="connsiteY20" fmla="*/ 2461642 h 7682728"/>
              <a:gd name="connsiteX21" fmla="*/ 6435578 w 7712604"/>
              <a:gd name="connsiteY21" fmla="*/ 2459303 h 7682728"/>
              <a:gd name="connsiteX22" fmla="*/ 6903399 w 7712604"/>
              <a:gd name="connsiteY22" fmla="*/ 2375620 h 7682728"/>
              <a:gd name="connsiteX23" fmla="*/ 6903537 w 7712604"/>
              <a:gd name="connsiteY23" fmla="*/ 2375070 h 7682728"/>
              <a:gd name="connsiteX24" fmla="*/ 7078333 w 7712604"/>
              <a:gd name="connsiteY24" fmla="*/ 2340111 h 7682728"/>
              <a:gd name="connsiteX25" fmla="*/ 7185138 w 7712604"/>
              <a:gd name="connsiteY25" fmla="*/ 1952531 h 7682728"/>
              <a:gd name="connsiteX26" fmla="*/ 6797558 w 7712604"/>
              <a:gd name="connsiteY26" fmla="*/ 1845726 h 7682728"/>
              <a:gd name="connsiteX27" fmla="*/ 6675476 w 7712604"/>
              <a:gd name="connsiteY27" fmla="*/ 1983498 h 7682728"/>
              <a:gd name="connsiteX28" fmla="*/ 6675063 w 7712604"/>
              <a:gd name="connsiteY28" fmla="*/ 1983223 h 7682728"/>
              <a:gd name="connsiteX29" fmla="*/ 6365797 w 7712604"/>
              <a:gd name="connsiteY29" fmla="*/ 2336395 h 7682728"/>
              <a:gd name="connsiteX30" fmla="*/ 6362081 w 7712604"/>
              <a:gd name="connsiteY30" fmla="*/ 2338734 h 7682728"/>
              <a:gd name="connsiteX31" fmla="*/ 5938440 w 7712604"/>
              <a:gd name="connsiteY31" fmla="*/ 2428059 h 7682728"/>
              <a:gd name="connsiteX32" fmla="*/ 5700332 w 7712604"/>
              <a:gd name="connsiteY32" fmla="*/ 2135035 h 7682728"/>
              <a:gd name="connsiteX33" fmla="*/ 5841132 w 7712604"/>
              <a:gd name="connsiteY33" fmla="*/ 1893072 h 7682728"/>
              <a:gd name="connsiteX34" fmla="*/ 5843334 w 7712604"/>
              <a:gd name="connsiteY34" fmla="*/ 1890870 h 7682728"/>
              <a:gd name="connsiteX35" fmla="*/ 6142966 w 7712604"/>
              <a:gd name="connsiteY35" fmla="*/ 1758603 h 7682728"/>
              <a:gd name="connsiteX36" fmla="*/ 6142966 w 7712604"/>
              <a:gd name="connsiteY36" fmla="*/ 1758190 h 7682728"/>
              <a:gd name="connsiteX37" fmla="*/ 6254313 w 7712604"/>
              <a:gd name="connsiteY37" fmla="*/ 1706301 h 7682728"/>
              <a:gd name="connsiteX38" fmla="*/ 6262708 w 7712604"/>
              <a:gd name="connsiteY38" fmla="*/ 1429380 h 7682728"/>
              <a:gd name="connsiteX39" fmla="*/ 5985649 w 7712604"/>
              <a:gd name="connsiteY39" fmla="*/ 1420984 h 7682728"/>
              <a:gd name="connsiteX40" fmla="*/ 5926328 w 7712604"/>
              <a:gd name="connsiteY40" fmla="*/ 1533157 h 7682728"/>
              <a:gd name="connsiteX41" fmla="*/ 5925915 w 7712604"/>
              <a:gd name="connsiteY41" fmla="*/ 1533019 h 7682728"/>
              <a:gd name="connsiteX42" fmla="*/ 5776306 w 7712604"/>
              <a:gd name="connsiteY42" fmla="*/ 1819988 h 7682728"/>
              <a:gd name="connsiteX43" fmla="*/ 5774104 w 7712604"/>
              <a:gd name="connsiteY43" fmla="*/ 1822190 h 7682728"/>
              <a:gd name="connsiteX44" fmla="*/ 5506129 w 7712604"/>
              <a:gd name="connsiteY44" fmla="*/ 1950879 h 7682728"/>
              <a:gd name="connsiteX45" fmla="*/ 5325414 w 7712604"/>
              <a:gd name="connsiteY45" fmla="*/ 1810354 h 7682728"/>
              <a:gd name="connsiteX46" fmla="*/ 5396296 w 7712604"/>
              <a:gd name="connsiteY46" fmla="*/ 1367444 h 7682728"/>
              <a:gd name="connsiteX47" fmla="*/ 5398223 w 7712604"/>
              <a:gd name="connsiteY47" fmla="*/ 1363453 h 7682728"/>
              <a:gd name="connsiteX48" fmla="*/ 5745063 w 7712604"/>
              <a:gd name="connsiteY48" fmla="*/ 1038496 h 7682728"/>
              <a:gd name="connsiteX49" fmla="*/ 5744788 w 7712604"/>
              <a:gd name="connsiteY49" fmla="*/ 1037946 h 7682728"/>
              <a:gd name="connsiteX50" fmla="*/ 5872376 w 7712604"/>
              <a:gd name="connsiteY50" fmla="*/ 913386 h 7682728"/>
              <a:gd name="connsiteX51" fmla="*/ 5750981 w 7712604"/>
              <a:gd name="connsiteY51" fmla="*/ 530210 h 7682728"/>
              <a:gd name="connsiteX52" fmla="*/ 5367806 w 7712604"/>
              <a:gd name="connsiteY52" fmla="*/ 651604 h 7682728"/>
              <a:gd name="connsiteX53" fmla="*/ 5340554 w 7712604"/>
              <a:gd name="connsiteY53" fmla="*/ 833558 h 7682728"/>
              <a:gd name="connsiteX54" fmla="*/ 5340003 w 7712604"/>
              <a:gd name="connsiteY54" fmla="*/ 833558 h 7682728"/>
              <a:gd name="connsiteX55" fmla="*/ 5272975 w 7712604"/>
              <a:gd name="connsiteY55" fmla="*/ 1298214 h 7682728"/>
              <a:gd name="connsiteX56" fmla="*/ 5271048 w 7712604"/>
              <a:gd name="connsiteY56" fmla="*/ 1302205 h 7682728"/>
              <a:gd name="connsiteX57" fmla="*/ 4974307 w 7712604"/>
              <a:gd name="connsiteY57" fmla="*/ 1602800 h 7682728"/>
              <a:gd name="connsiteX58" fmla="*/ 4608748 w 7712604"/>
              <a:gd name="connsiteY58" fmla="*/ 1460072 h 7682728"/>
              <a:gd name="connsiteX59" fmla="*/ 4629118 w 7712604"/>
              <a:gd name="connsiteY59" fmla="*/ 1319409 h 7682728"/>
              <a:gd name="connsiteX60" fmla="*/ 4629806 w 7712604"/>
              <a:gd name="connsiteY60" fmla="*/ 1317483 h 7682728"/>
              <a:gd name="connsiteX61" fmla="*/ 4772121 w 7712604"/>
              <a:gd name="connsiteY61" fmla="*/ 1148054 h 7682728"/>
              <a:gd name="connsiteX62" fmla="*/ 4771984 w 7712604"/>
              <a:gd name="connsiteY62" fmla="*/ 1147779 h 7682728"/>
              <a:gd name="connsiteX63" fmla="*/ 4824147 w 7712604"/>
              <a:gd name="connsiteY63" fmla="*/ 1083090 h 7682728"/>
              <a:gd name="connsiteX64" fmla="*/ 4746796 w 7712604"/>
              <a:gd name="connsiteY64" fmla="*/ 912698 h 7682728"/>
              <a:gd name="connsiteX65" fmla="*/ 4576267 w 7712604"/>
              <a:gd name="connsiteY65" fmla="*/ 990187 h 7682728"/>
              <a:gd name="connsiteX66" fmla="*/ 4573789 w 7712604"/>
              <a:gd name="connsiteY66" fmla="*/ 1075796 h 7682728"/>
              <a:gd name="connsiteX67" fmla="*/ 4573514 w 7712604"/>
              <a:gd name="connsiteY67" fmla="*/ 1075796 h 7682728"/>
              <a:gd name="connsiteX68" fmla="*/ 4568284 w 7712604"/>
              <a:gd name="connsiteY68" fmla="*/ 1294360 h 7682728"/>
              <a:gd name="connsiteX69" fmla="*/ 4567596 w 7712604"/>
              <a:gd name="connsiteY69" fmla="*/ 1296287 h 7682728"/>
              <a:gd name="connsiteX70" fmla="*/ 4480197 w 7712604"/>
              <a:gd name="connsiteY70" fmla="*/ 1424975 h 7682728"/>
              <a:gd name="connsiteX71" fmla="*/ 4078716 w 7712604"/>
              <a:gd name="connsiteY71" fmla="*/ 1360975 h 7682728"/>
              <a:gd name="connsiteX72" fmla="*/ 4077202 w 7712604"/>
              <a:gd name="connsiteY72" fmla="*/ 1358635 h 7682728"/>
              <a:gd name="connsiteX73" fmla="*/ 4077615 w 7712604"/>
              <a:gd name="connsiteY73" fmla="*/ 1358223 h 7682728"/>
              <a:gd name="connsiteX74" fmla="*/ 3927042 w 7712604"/>
              <a:gd name="connsiteY74" fmla="*/ 907468 h 7682728"/>
              <a:gd name="connsiteX75" fmla="*/ 3927318 w 7712604"/>
              <a:gd name="connsiteY75" fmla="*/ 903064 h 7682728"/>
              <a:gd name="connsiteX76" fmla="*/ 4089176 w 7712604"/>
              <a:gd name="connsiteY76" fmla="*/ 462494 h 7682728"/>
              <a:gd name="connsiteX77" fmla="*/ 4088763 w 7712604"/>
              <a:gd name="connsiteY77" fmla="*/ 462219 h 7682728"/>
              <a:gd name="connsiteX78" fmla="*/ 4151250 w 7712604"/>
              <a:gd name="connsiteY78" fmla="*/ 289074 h 7682728"/>
              <a:gd name="connsiteX79" fmla="*/ 3871851 w 7712604"/>
              <a:gd name="connsiteY79" fmla="*/ 40 h 7682728"/>
              <a:gd name="connsiteX80" fmla="*/ 3582817 w 7712604"/>
              <a:gd name="connsiteY80" fmla="*/ 279439 h 7682728"/>
              <a:gd name="connsiteX81" fmla="*/ 3635807 w 7712604"/>
              <a:gd name="connsiteY81" fmla="*/ 449694 h 7682728"/>
              <a:gd name="connsiteX82" fmla="*/ 3635393 w 7712604"/>
              <a:gd name="connsiteY82" fmla="*/ 450107 h 7682728"/>
              <a:gd name="connsiteX83" fmla="*/ 3785966 w 7712604"/>
              <a:gd name="connsiteY83" fmla="*/ 900861 h 7682728"/>
              <a:gd name="connsiteX84" fmla="*/ 3785691 w 7712604"/>
              <a:gd name="connsiteY84" fmla="*/ 905266 h 7682728"/>
              <a:gd name="connsiteX85" fmla="*/ 3623695 w 7712604"/>
              <a:gd name="connsiteY85" fmla="*/ 1345835 h 7682728"/>
              <a:gd name="connsiteX86" fmla="*/ 3624108 w 7712604"/>
              <a:gd name="connsiteY86" fmla="*/ 1346111 h 7682728"/>
              <a:gd name="connsiteX87" fmla="*/ 3607591 w 7712604"/>
              <a:gd name="connsiteY87" fmla="*/ 1369096 h 7682728"/>
              <a:gd name="connsiteX88" fmla="*/ 3245749 w 7712604"/>
              <a:gd name="connsiteY88" fmla="*/ 1436399 h 7682728"/>
              <a:gd name="connsiteX89" fmla="*/ 3145138 w 7712604"/>
              <a:gd name="connsiteY89" fmla="*/ 1296287 h 7682728"/>
              <a:gd name="connsiteX90" fmla="*/ 3144450 w 7712604"/>
              <a:gd name="connsiteY90" fmla="*/ 1294360 h 7682728"/>
              <a:gd name="connsiteX91" fmla="*/ 3139219 w 7712604"/>
              <a:gd name="connsiteY91" fmla="*/ 1075796 h 7682728"/>
              <a:gd name="connsiteX92" fmla="*/ 3138944 w 7712604"/>
              <a:gd name="connsiteY92" fmla="*/ 1075796 h 7682728"/>
              <a:gd name="connsiteX93" fmla="*/ 3136467 w 7712604"/>
              <a:gd name="connsiteY93" fmla="*/ 990187 h 7682728"/>
              <a:gd name="connsiteX94" fmla="*/ 2965937 w 7712604"/>
              <a:gd name="connsiteY94" fmla="*/ 912698 h 7682728"/>
              <a:gd name="connsiteX95" fmla="*/ 2888586 w 7712604"/>
              <a:gd name="connsiteY95" fmla="*/ 1083090 h 7682728"/>
              <a:gd name="connsiteX96" fmla="*/ 2940612 w 7712604"/>
              <a:gd name="connsiteY96" fmla="*/ 1147779 h 7682728"/>
              <a:gd name="connsiteX97" fmla="*/ 2940474 w 7712604"/>
              <a:gd name="connsiteY97" fmla="*/ 1148054 h 7682728"/>
              <a:gd name="connsiteX98" fmla="*/ 3082789 w 7712604"/>
              <a:gd name="connsiteY98" fmla="*/ 1317483 h 7682728"/>
              <a:gd name="connsiteX99" fmla="*/ 3083477 w 7712604"/>
              <a:gd name="connsiteY99" fmla="*/ 1319409 h 7682728"/>
              <a:gd name="connsiteX100" fmla="*/ 3101783 w 7712604"/>
              <a:gd name="connsiteY100" fmla="*/ 1479204 h 7682728"/>
              <a:gd name="connsiteX101" fmla="*/ 2767330 w 7712604"/>
              <a:gd name="connsiteY101" fmla="*/ 1617389 h 7682728"/>
              <a:gd name="connsiteX102" fmla="*/ 2441548 w 7712604"/>
              <a:gd name="connsiteY102" fmla="*/ 1302205 h 7682728"/>
              <a:gd name="connsiteX103" fmla="*/ 2439621 w 7712604"/>
              <a:gd name="connsiteY103" fmla="*/ 1298214 h 7682728"/>
              <a:gd name="connsiteX104" fmla="*/ 2372593 w 7712604"/>
              <a:gd name="connsiteY104" fmla="*/ 833558 h 7682728"/>
              <a:gd name="connsiteX105" fmla="*/ 2372042 w 7712604"/>
              <a:gd name="connsiteY105" fmla="*/ 833558 h 7682728"/>
              <a:gd name="connsiteX106" fmla="*/ 2344790 w 7712604"/>
              <a:gd name="connsiteY106" fmla="*/ 651604 h 7682728"/>
              <a:gd name="connsiteX107" fmla="*/ 1961614 w 7712604"/>
              <a:gd name="connsiteY107" fmla="*/ 530210 h 7682728"/>
              <a:gd name="connsiteX108" fmla="*/ 1840220 w 7712604"/>
              <a:gd name="connsiteY108" fmla="*/ 913386 h 7682728"/>
              <a:gd name="connsiteX109" fmla="*/ 1967808 w 7712604"/>
              <a:gd name="connsiteY109" fmla="*/ 1037946 h 7682728"/>
              <a:gd name="connsiteX110" fmla="*/ 1967670 w 7712604"/>
              <a:gd name="connsiteY110" fmla="*/ 1038496 h 7682728"/>
              <a:gd name="connsiteX111" fmla="*/ 2314511 w 7712604"/>
              <a:gd name="connsiteY111" fmla="*/ 1363453 h 7682728"/>
              <a:gd name="connsiteX112" fmla="*/ 2316437 w 7712604"/>
              <a:gd name="connsiteY112" fmla="*/ 1367444 h 7682728"/>
              <a:gd name="connsiteX113" fmla="*/ 2383466 w 7712604"/>
              <a:gd name="connsiteY113" fmla="*/ 1832100 h 7682728"/>
              <a:gd name="connsiteX114" fmla="*/ 2384016 w 7712604"/>
              <a:gd name="connsiteY114" fmla="*/ 1832100 h 7682728"/>
              <a:gd name="connsiteX115" fmla="*/ 2380575 w 7712604"/>
              <a:gd name="connsiteY115" fmla="*/ 1858113 h 7682728"/>
              <a:gd name="connsiteX116" fmla="*/ 2256841 w 7712604"/>
              <a:gd name="connsiteY116" fmla="*/ 1957898 h 7682728"/>
              <a:gd name="connsiteX117" fmla="*/ 2238261 w 7712604"/>
              <a:gd name="connsiteY117" fmla="*/ 1954733 h 7682728"/>
              <a:gd name="connsiteX118" fmla="*/ 2238261 w 7712604"/>
              <a:gd name="connsiteY118" fmla="*/ 1954320 h 7682728"/>
              <a:gd name="connsiteX119" fmla="*/ 1938629 w 7712604"/>
              <a:gd name="connsiteY119" fmla="*/ 1822052 h 7682728"/>
              <a:gd name="connsiteX120" fmla="*/ 1936427 w 7712604"/>
              <a:gd name="connsiteY120" fmla="*/ 1819850 h 7682728"/>
              <a:gd name="connsiteX121" fmla="*/ 1786818 w 7712604"/>
              <a:gd name="connsiteY121" fmla="*/ 1532881 h 7682728"/>
              <a:gd name="connsiteX122" fmla="*/ 1786543 w 7712604"/>
              <a:gd name="connsiteY122" fmla="*/ 1533019 h 7682728"/>
              <a:gd name="connsiteX123" fmla="*/ 1727222 w 7712604"/>
              <a:gd name="connsiteY123" fmla="*/ 1420847 h 7682728"/>
              <a:gd name="connsiteX124" fmla="*/ 1450300 w 7712604"/>
              <a:gd name="connsiteY124" fmla="*/ 1429242 h 7682728"/>
              <a:gd name="connsiteX125" fmla="*/ 1458696 w 7712604"/>
              <a:gd name="connsiteY125" fmla="*/ 1706164 h 7682728"/>
              <a:gd name="connsiteX126" fmla="*/ 1570043 w 7712604"/>
              <a:gd name="connsiteY126" fmla="*/ 1758052 h 7682728"/>
              <a:gd name="connsiteX127" fmla="*/ 1570043 w 7712604"/>
              <a:gd name="connsiteY127" fmla="*/ 1758465 h 7682728"/>
              <a:gd name="connsiteX128" fmla="*/ 1869674 w 7712604"/>
              <a:gd name="connsiteY128" fmla="*/ 1890732 h 7682728"/>
              <a:gd name="connsiteX129" fmla="*/ 1871876 w 7712604"/>
              <a:gd name="connsiteY129" fmla="*/ 1892935 h 7682728"/>
              <a:gd name="connsiteX130" fmla="*/ 2021486 w 7712604"/>
              <a:gd name="connsiteY130" fmla="*/ 2179904 h 7682728"/>
              <a:gd name="connsiteX131" fmla="*/ 2021899 w 7712604"/>
              <a:gd name="connsiteY131" fmla="*/ 2179766 h 7682728"/>
              <a:gd name="connsiteX132" fmla="*/ 2023413 w 7712604"/>
              <a:gd name="connsiteY132" fmla="*/ 2187061 h 7682728"/>
              <a:gd name="connsiteX133" fmla="*/ 1837880 w 7712604"/>
              <a:gd name="connsiteY133" fmla="*/ 2421040 h 7682728"/>
              <a:gd name="connsiteX134" fmla="*/ 1818887 w 7712604"/>
              <a:gd name="connsiteY134" fmla="*/ 2422692 h 7682728"/>
              <a:gd name="connsiteX135" fmla="*/ 1818749 w 7712604"/>
              <a:gd name="connsiteY135" fmla="*/ 2422141 h 7682728"/>
              <a:gd name="connsiteX136" fmla="*/ 1350928 w 7712604"/>
              <a:gd name="connsiteY136" fmla="*/ 2338459 h 7682728"/>
              <a:gd name="connsiteX137" fmla="*/ 1347212 w 7712604"/>
              <a:gd name="connsiteY137" fmla="*/ 2336119 h 7682728"/>
              <a:gd name="connsiteX138" fmla="*/ 1037946 w 7712604"/>
              <a:gd name="connsiteY138" fmla="*/ 1982948 h 7682728"/>
              <a:gd name="connsiteX139" fmla="*/ 1037533 w 7712604"/>
              <a:gd name="connsiteY139" fmla="*/ 1983223 h 7682728"/>
              <a:gd name="connsiteX140" fmla="*/ 915451 w 7712604"/>
              <a:gd name="connsiteY140" fmla="*/ 1845450 h 7682728"/>
              <a:gd name="connsiteX141" fmla="*/ 527871 w 7712604"/>
              <a:gd name="connsiteY141" fmla="*/ 1952255 h 7682728"/>
              <a:gd name="connsiteX142" fmla="*/ 634675 w 7712604"/>
              <a:gd name="connsiteY142" fmla="*/ 2339836 h 7682728"/>
              <a:gd name="connsiteX143" fmla="*/ 809472 w 7712604"/>
              <a:gd name="connsiteY143" fmla="*/ 2374795 h 7682728"/>
              <a:gd name="connsiteX144" fmla="*/ 809609 w 7712604"/>
              <a:gd name="connsiteY144" fmla="*/ 2375345 h 7682728"/>
              <a:gd name="connsiteX145" fmla="*/ 1277431 w 7712604"/>
              <a:gd name="connsiteY145" fmla="*/ 2459027 h 7682728"/>
              <a:gd name="connsiteX146" fmla="*/ 1281147 w 7712604"/>
              <a:gd name="connsiteY146" fmla="*/ 2461367 h 7682728"/>
              <a:gd name="connsiteX147" fmla="*/ 1590413 w 7712604"/>
              <a:gd name="connsiteY147" fmla="*/ 2814539 h 7682728"/>
              <a:gd name="connsiteX148" fmla="*/ 1590826 w 7712604"/>
              <a:gd name="connsiteY148" fmla="*/ 2814263 h 7682728"/>
              <a:gd name="connsiteX149" fmla="*/ 1601974 w 7712604"/>
              <a:gd name="connsiteY149" fmla="*/ 2837799 h 7682728"/>
              <a:gd name="connsiteX150" fmla="*/ 1521458 w 7712604"/>
              <a:gd name="connsiteY150" fmla="*/ 3042875 h 7682728"/>
              <a:gd name="connsiteX151" fmla="*/ 1325328 w 7712604"/>
              <a:gd name="connsiteY151" fmla="*/ 3038746 h 7682728"/>
              <a:gd name="connsiteX152" fmla="*/ 1323401 w 7712604"/>
              <a:gd name="connsiteY152" fmla="*/ 3038058 h 7682728"/>
              <a:gd name="connsiteX153" fmla="*/ 1150256 w 7712604"/>
              <a:gd name="connsiteY153" fmla="*/ 2904689 h 7682728"/>
              <a:gd name="connsiteX154" fmla="*/ 1150118 w 7712604"/>
              <a:gd name="connsiteY154" fmla="*/ 2904827 h 7682728"/>
              <a:gd name="connsiteX155" fmla="*/ 1081851 w 7712604"/>
              <a:gd name="connsiteY155" fmla="*/ 2852939 h 7682728"/>
              <a:gd name="connsiteX156" fmla="*/ 914487 w 7712604"/>
              <a:gd name="connsiteY156" fmla="*/ 2936758 h 7682728"/>
              <a:gd name="connsiteX157" fmla="*/ 998307 w 7712604"/>
              <a:gd name="connsiteY157" fmla="*/ 3104123 h 7682728"/>
              <a:gd name="connsiteX158" fmla="*/ 1081301 w 7712604"/>
              <a:gd name="connsiteY158" fmla="*/ 3104260 h 7682728"/>
              <a:gd name="connsiteX159" fmla="*/ 1081439 w 7712604"/>
              <a:gd name="connsiteY159" fmla="*/ 3104536 h 7682728"/>
              <a:gd name="connsiteX160" fmla="*/ 1302756 w 7712604"/>
              <a:gd name="connsiteY160" fmla="*/ 3100406 h 7682728"/>
              <a:gd name="connsiteX161" fmla="*/ 1304682 w 7712604"/>
              <a:gd name="connsiteY161" fmla="*/ 3101095 h 7682728"/>
              <a:gd name="connsiteX162" fmla="*/ 1468055 w 7712604"/>
              <a:gd name="connsiteY162" fmla="*/ 3220562 h 7682728"/>
              <a:gd name="connsiteX163" fmla="*/ 1403642 w 7712604"/>
              <a:gd name="connsiteY163" fmla="*/ 3567953 h 7682728"/>
              <a:gd name="connsiteX164" fmla="*/ 1346111 w 7712604"/>
              <a:gd name="connsiteY164" fmla="*/ 3603875 h 7682728"/>
              <a:gd name="connsiteX165" fmla="*/ 1345835 w 7712604"/>
              <a:gd name="connsiteY165" fmla="*/ 3603462 h 7682728"/>
              <a:gd name="connsiteX166" fmla="*/ 905266 w 7712604"/>
              <a:gd name="connsiteY166" fmla="*/ 3765321 h 7682728"/>
              <a:gd name="connsiteX167" fmla="*/ 900861 w 7712604"/>
              <a:gd name="connsiteY167" fmla="*/ 3765596 h 7682728"/>
              <a:gd name="connsiteX168" fmla="*/ 450107 w 7712604"/>
              <a:gd name="connsiteY168" fmla="*/ 3615024 h 7682728"/>
              <a:gd name="connsiteX169" fmla="*/ 449694 w 7712604"/>
              <a:gd name="connsiteY169" fmla="*/ 3615437 h 7682728"/>
              <a:gd name="connsiteX170" fmla="*/ 279439 w 7712604"/>
              <a:gd name="connsiteY170" fmla="*/ 3562447 h 7682728"/>
              <a:gd name="connsiteX171" fmla="*/ 40 w 7712604"/>
              <a:gd name="connsiteY171" fmla="*/ 3851481 h 7682728"/>
              <a:gd name="connsiteX172" fmla="*/ 289074 w 7712604"/>
              <a:gd name="connsiteY172" fmla="*/ 4130880 h 7682728"/>
              <a:gd name="connsiteX173" fmla="*/ 462219 w 7712604"/>
              <a:gd name="connsiteY173" fmla="*/ 4068393 h 7682728"/>
              <a:gd name="connsiteX174" fmla="*/ 462494 w 7712604"/>
              <a:gd name="connsiteY174" fmla="*/ 4068806 h 7682728"/>
              <a:gd name="connsiteX175" fmla="*/ 903063 w 7712604"/>
              <a:gd name="connsiteY175" fmla="*/ 3906810 h 7682728"/>
              <a:gd name="connsiteX176" fmla="*/ 907468 w 7712604"/>
              <a:gd name="connsiteY176" fmla="*/ 3906535 h 7682728"/>
              <a:gd name="connsiteX177" fmla="*/ 1358223 w 7712604"/>
              <a:gd name="connsiteY177" fmla="*/ 4057107 h 7682728"/>
              <a:gd name="connsiteX178" fmla="*/ 1358635 w 7712604"/>
              <a:gd name="connsiteY178" fmla="*/ 4056695 h 7682728"/>
              <a:gd name="connsiteX179" fmla="*/ 1397999 w 7712604"/>
              <a:gd name="connsiteY179" fmla="*/ 4080230 h 7682728"/>
              <a:gd name="connsiteX180" fmla="*/ 1464064 w 7712604"/>
              <a:gd name="connsiteY180" fmla="*/ 4467535 h 7682728"/>
              <a:gd name="connsiteX181" fmla="*/ 1304682 w 7712604"/>
              <a:gd name="connsiteY181" fmla="*/ 4581497 h 7682728"/>
              <a:gd name="connsiteX182" fmla="*/ 1302756 w 7712604"/>
              <a:gd name="connsiteY182" fmla="*/ 4582185 h 7682728"/>
              <a:gd name="connsiteX183" fmla="*/ 1081439 w 7712604"/>
              <a:gd name="connsiteY183" fmla="*/ 4578056 h 7682728"/>
              <a:gd name="connsiteX184" fmla="*/ 1081301 w 7712604"/>
              <a:gd name="connsiteY184" fmla="*/ 4578331 h 7682728"/>
              <a:gd name="connsiteX185" fmla="*/ 998307 w 7712604"/>
              <a:gd name="connsiteY185" fmla="*/ 4578469 h 7682728"/>
              <a:gd name="connsiteX186" fmla="*/ 914487 w 7712604"/>
              <a:gd name="connsiteY186" fmla="*/ 4745833 h 7682728"/>
              <a:gd name="connsiteX187" fmla="*/ 1081851 w 7712604"/>
              <a:gd name="connsiteY187" fmla="*/ 4829653 h 7682728"/>
              <a:gd name="connsiteX188" fmla="*/ 1150118 w 7712604"/>
              <a:gd name="connsiteY188" fmla="*/ 4777764 h 7682728"/>
              <a:gd name="connsiteX189" fmla="*/ 1150256 w 7712604"/>
              <a:gd name="connsiteY189" fmla="*/ 4777902 h 7682728"/>
              <a:gd name="connsiteX190" fmla="*/ 1323401 w 7712604"/>
              <a:gd name="connsiteY190" fmla="*/ 4644534 h 7682728"/>
              <a:gd name="connsiteX191" fmla="*/ 1325328 w 7712604"/>
              <a:gd name="connsiteY191" fmla="*/ 4643845 h 7682728"/>
              <a:gd name="connsiteX192" fmla="*/ 1513750 w 7712604"/>
              <a:gd name="connsiteY192" fmla="*/ 4637790 h 7682728"/>
              <a:gd name="connsiteX193" fmla="*/ 1597019 w 7712604"/>
              <a:gd name="connsiteY193" fmla="*/ 4854565 h 7682728"/>
              <a:gd name="connsiteX194" fmla="*/ 1590688 w 7712604"/>
              <a:gd name="connsiteY194" fmla="*/ 4868328 h 7682728"/>
              <a:gd name="connsiteX195" fmla="*/ 1590275 w 7712604"/>
              <a:gd name="connsiteY195" fmla="*/ 4868053 h 7682728"/>
              <a:gd name="connsiteX196" fmla="*/ 1281009 w 7712604"/>
              <a:gd name="connsiteY196" fmla="*/ 5221224 h 7682728"/>
              <a:gd name="connsiteX197" fmla="*/ 1277293 w 7712604"/>
              <a:gd name="connsiteY197" fmla="*/ 5223564 h 7682728"/>
              <a:gd name="connsiteX198" fmla="*/ 809472 w 7712604"/>
              <a:gd name="connsiteY198" fmla="*/ 5307246 h 7682728"/>
              <a:gd name="connsiteX199" fmla="*/ 809334 w 7712604"/>
              <a:gd name="connsiteY199" fmla="*/ 5307797 h 7682728"/>
              <a:gd name="connsiteX200" fmla="*/ 634538 w 7712604"/>
              <a:gd name="connsiteY200" fmla="*/ 5342756 h 7682728"/>
              <a:gd name="connsiteX201" fmla="*/ 527733 w 7712604"/>
              <a:gd name="connsiteY201" fmla="*/ 5730336 h 7682728"/>
              <a:gd name="connsiteX202" fmla="*/ 915313 w 7712604"/>
              <a:gd name="connsiteY202" fmla="*/ 5837141 h 7682728"/>
              <a:gd name="connsiteX203" fmla="*/ 1037395 w 7712604"/>
              <a:gd name="connsiteY203" fmla="*/ 5699368 h 7682728"/>
              <a:gd name="connsiteX204" fmla="*/ 1037808 w 7712604"/>
              <a:gd name="connsiteY204" fmla="*/ 5699644 h 7682728"/>
              <a:gd name="connsiteX205" fmla="*/ 1347074 w 7712604"/>
              <a:gd name="connsiteY205" fmla="*/ 5346472 h 7682728"/>
              <a:gd name="connsiteX206" fmla="*/ 1350790 w 7712604"/>
              <a:gd name="connsiteY206" fmla="*/ 5344132 h 7682728"/>
              <a:gd name="connsiteX207" fmla="*/ 1818612 w 7712604"/>
              <a:gd name="connsiteY207" fmla="*/ 5260450 h 7682728"/>
              <a:gd name="connsiteX208" fmla="*/ 1818749 w 7712604"/>
              <a:gd name="connsiteY208" fmla="*/ 5259900 h 7682728"/>
              <a:gd name="connsiteX209" fmla="*/ 1822328 w 7712604"/>
              <a:gd name="connsiteY209" fmla="*/ 5260175 h 7682728"/>
              <a:gd name="connsiteX210" fmla="*/ 2019696 w 7712604"/>
              <a:gd name="connsiteY210" fmla="*/ 5512460 h 7682728"/>
              <a:gd name="connsiteX211" fmla="*/ 1871739 w 7712604"/>
              <a:gd name="connsiteY211" fmla="*/ 5789657 h 7682728"/>
              <a:gd name="connsiteX212" fmla="*/ 1869536 w 7712604"/>
              <a:gd name="connsiteY212" fmla="*/ 5791859 h 7682728"/>
              <a:gd name="connsiteX213" fmla="*/ 1569905 w 7712604"/>
              <a:gd name="connsiteY213" fmla="*/ 5924126 h 7682728"/>
              <a:gd name="connsiteX214" fmla="*/ 1569905 w 7712604"/>
              <a:gd name="connsiteY214" fmla="*/ 5924539 h 7682728"/>
              <a:gd name="connsiteX215" fmla="*/ 1458558 w 7712604"/>
              <a:gd name="connsiteY215" fmla="*/ 5976427 h 7682728"/>
              <a:gd name="connsiteX216" fmla="*/ 1450163 w 7712604"/>
              <a:gd name="connsiteY216" fmla="*/ 6253349 h 7682728"/>
              <a:gd name="connsiteX217" fmla="*/ 1727222 w 7712604"/>
              <a:gd name="connsiteY217" fmla="*/ 6261745 h 7682728"/>
              <a:gd name="connsiteX218" fmla="*/ 1786543 w 7712604"/>
              <a:gd name="connsiteY218" fmla="*/ 6149572 h 7682728"/>
              <a:gd name="connsiteX219" fmla="*/ 1786818 w 7712604"/>
              <a:gd name="connsiteY219" fmla="*/ 6149710 h 7682728"/>
              <a:gd name="connsiteX220" fmla="*/ 1936427 w 7712604"/>
              <a:gd name="connsiteY220" fmla="*/ 5862741 h 7682728"/>
              <a:gd name="connsiteX221" fmla="*/ 1938629 w 7712604"/>
              <a:gd name="connsiteY221" fmla="*/ 5860539 h 7682728"/>
              <a:gd name="connsiteX222" fmla="*/ 2237160 w 7712604"/>
              <a:gd name="connsiteY222" fmla="*/ 5728409 h 7682728"/>
              <a:gd name="connsiteX223" fmla="*/ 2383603 w 7712604"/>
              <a:gd name="connsiteY223" fmla="*/ 5847739 h 7682728"/>
              <a:gd name="connsiteX224" fmla="*/ 2384016 w 7712604"/>
              <a:gd name="connsiteY224" fmla="*/ 5850629 h 7682728"/>
              <a:gd name="connsiteX225" fmla="*/ 2383466 w 7712604"/>
              <a:gd name="connsiteY225" fmla="*/ 5850629 h 7682728"/>
              <a:gd name="connsiteX226" fmla="*/ 2316437 w 7712604"/>
              <a:gd name="connsiteY226" fmla="*/ 6315285 h 7682728"/>
              <a:gd name="connsiteX227" fmla="*/ 2314511 w 7712604"/>
              <a:gd name="connsiteY227" fmla="*/ 6319276 h 7682728"/>
              <a:gd name="connsiteX228" fmla="*/ 1967670 w 7712604"/>
              <a:gd name="connsiteY228" fmla="*/ 6644233 h 7682728"/>
              <a:gd name="connsiteX229" fmla="*/ 1967808 w 7712604"/>
              <a:gd name="connsiteY229" fmla="*/ 6644783 h 7682728"/>
              <a:gd name="connsiteX230" fmla="*/ 1840220 w 7712604"/>
              <a:gd name="connsiteY230" fmla="*/ 6769343 h 7682728"/>
              <a:gd name="connsiteX231" fmla="*/ 1961614 w 7712604"/>
              <a:gd name="connsiteY231" fmla="*/ 7152519 h 7682728"/>
              <a:gd name="connsiteX232" fmla="*/ 2344790 w 7712604"/>
              <a:gd name="connsiteY232" fmla="*/ 7031124 h 7682728"/>
              <a:gd name="connsiteX233" fmla="*/ 2372042 w 7712604"/>
              <a:gd name="connsiteY233" fmla="*/ 6849171 h 7682728"/>
              <a:gd name="connsiteX234" fmla="*/ 2372593 w 7712604"/>
              <a:gd name="connsiteY234" fmla="*/ 6849171 h 7682728"/>
              <a:gd name="connsiteX235" fmla="*/ 2439621 w 7712604"/>
              <a:gd name="connsiteY235" fmla="*/ 6384515 h 7682728"/>
              <a:gd name="connsiteX236" fmla="*/ 2441548 w 7712604"/>
              <a:gd name="connsiteY236" fmla="*/ 6380524 h 7682728"/>
              <a:gd name="connsiteX237" fmla="*/ 2746409 w 7712604"/>
              <a:gd name="connsiteY237" fmla="*/ 6075800 h 7682728"/>
              <a:gd name="connsiteX238" fmla="*/ 3103985 w 7712604"/>
              <a:gd name="connsiteY238" fmla="*/ 6225134 h 7682728"/>
              <a:gd name="connsiteX239" fmla="*/ 3083340 w 7712604"/>
              <a:gd name="connsiteY239" fmla="*/ 6363320 h 7682728"/>
              <a:gd name="connsiteX240" fmla="*/ 3082651 w 7712604"/>
              <a:gd name="connsiteY240" fmla="*/ 6365246 h 7682728"/>
              <a:gd name="connsiteX241" fmla="*/ 2940337 w 7712604"/>
              <a:gd name="connsiteY241" fmla="*/ 6534675 h 7682728"/>
              <a:gd name="connsiteX242" fmla="*/ 2940474 w 7712604"/>
              <a:gd name="connsiteY242" fmla="*/ 6534950 h 7682728"/>
              <a:gd name="connsiteX243" fmla="*/ 2888448 w 7712604"/>
              <a:gd name="connsiteY243" fmla="*/ 6599639 h 7682728"/>
              <a:gd name="connsiteX244" fmla="*/ 2965799 w 7712604"/>
              <a:gd name="connsiteY244" fmla="*/ 6770031 h 7682728"/>
              <a:gd name="connsiteX245" fmla="*/ 3136329 w 7712604"/>
              <a:gd name="connsiteY245" fmla="*/ 6692542 h 7682728"/>
              <a:gd name="connsiteX246" fmla="*/ 3138807 w 7712604"/>
              <a:gd name="connsiteY246" fmla="*/ 6606933 h 7682728"/>
              <a:gd name="connsiteX247" fmla="*/ 3139082 w 7712604"/>
              <a:gd name="connsiteY247" fmla="*/ 6606933 h 7682728"/>
              <a:gd name="connsiteX248" fmla="*/ 3144312 w 7712604"/>
              <a:gd name="connsiteY248" fmla="*/ 6388369 h 7682728"/>
              <a:gd name="connsiteX249" fmla="*/ 3145000 w 7712604"/>
              <a:gd name="connsiteY249" fmla="*/ 6386442 h 7682728"/>
              <a:gd name="connsiteX250" fmla="*/ 3227444 w 7712604"/>
              <a:gd name="connsiteY250" fmla="*/ 6262296 h 7682728"/>
              <a:gd name="connsiteX251" fmla="*/ 3623557 w 7712604"/>
              <a:gd name="connsiteY251" fmla="*/ 6336343 h 7682728"/>
              <a:gd name="connsiteX252" fmla="*/ 3623832 w 7712604"/>
              <a:gd name="connsiteY252" fmla="*/ 6336618 h 7682728"/>
              <a:gd name="connsiteX253" fmla="*/ 3623419 w 7712604"/>
              <a:gd name="connsiteY253" fmla="*/ 6336894 h 7682728"/>
              <a:gd name="connsiteX254" fmla="*/ 3785416 w 7712604"/>
              <a:gd name="connsiteY254" fmla="*/ 6777463 h 7682728"/>
              <a:gd name="connsiteX255" fmla="*/ 3785691 w 7712604"/>
              <a:gd name="connsiteY255" fmla="*/ 6781868 h 7682728"/>
              <a:gd name="connsiteX256" fmla="*/ 3635118 w 7712604"/>
              <a:gd name="connsiteY256" fmla="*/ 7232622 h 7682728"/>
              <a:gd name="connsiteX257" fmla="*/ 3635531 w 7712604"/>
              <a:gd name="connsiteY257" fmla="*/ 7233035 h 7682728"/>
              <a:gd name="connsiteX258" fmla="*/ 3582542 w 7712604"/>
              <a:gd name="connsiteY258" fmla="*/ 7403289 h 7682728"/>
              <a:gd name="connsiteX259" fmla="*/ 3871575 w 7712604"/>
              <a:gd name="connsiteY259" fmla="*/ 7682689 h 7682728"/>
              <a:gd name="connsiteX260" fmla="*/ 4150974 w 7712604"/>
              <a:gd name="connsiteY260" fmla="*/ 7393655 h 7682728"/>
              <a:gd name="connsiteX261" fmla="*/ 4088488 w 7712604"/>
              <a:gd name="connsiteY261" fmla="*/ 7220510 h 7682728"/>
              <a:gd name="connsiteX262" fmla="*/ 4088901 w 7712604"/>
              <a:gd name="connsiteY262" fmla="*/ 7220235 h 7682728"/>
              <a:gd name="connsiteX263" fmla="*/ 3927042 w 7712604"/>
              <a:gd name="connsiteY263" fmla="*/ 6779666 h 7682728"/>
              <a:gd name="connsiteX264" fmla="*/ 3926767 w 7712604"/>
              <a:gd name="connsiteY264" fmla="*/ 6775261 h 7682728"/>
              <a:gd name="connsiteX265" fmla="*/ 4063025 w 7712604"/>
              <a:gd name="connsiteY265" fmla="*/ 6343775 h 7682728"/>
              <a:gd name="connsiteX266" fmla="*/ 4497127 w 7712604"/>
              <a:gd name="connsiteY266" fmla="*/ 6274545 h 7682728"/>
              <a:gd name="connsiteX267" fmla="*/ 4567458 w 7712604"/>
              <a:gd name="connsiteY267" fmla="*/ 6386442 h 7682728"/>
              <a:gd name="connsiteX268" fmla="*/ 4568146 w 7712604"/>
              <a:gd name="connsiteY268" fmla="*/ 6388369 h 7682728"/>
              <a:gd name="connsiteX269" fmla="*/ 4573376 w 7712604"/>
              <a:gd name="connsiteY269" fmla="*/ 6606933 h 7682728"/>
              <a:gd name="connsiteX270" fmla="*/ 4573652 w 7712604"/>
              <a:gd name="connsiteY270" fmla="*/ 6606933 h 7682728"/>
              <a:gd name="connsiteX271" fmla="*/ 4576129 w 7712604"/>
              <a:gd name="connsiteY271" fmla="*/ 6692542 h 7682728"/>
              <a:gd name="connsiteX272" fmla="*/ 4746659 w 7712604"/>
              <a:gd name="connsiteY272" fmla="*/ 6770031 h 7682728"/>
              <a:gd name="connsiteX273" fmla="*/ 4824010 w 7712604"/>
              <a:gd name="connsiteY273" fmla="*/ 6599639 h 7682728"/>
              <a:gd name="connsiteX274" fmla="*/ 4771846 w 7712604"/>
              <a:gd name="connsiteY274" fmla="*/ 6534950 h 7682728"/>
              <a:gd name="connsiteX275" fmla="*/ 4771984 w 7712604"/>
              <a:gd name="connsiteY275" fmla="*/ 6534675 h 7682728"/>
              <a:gd name="connsiteX276" fmla="*/ 4629669 w 7712604"/>
              <a:gd name="connsiteY276" fmla="*/ 6365246 h 7682728"/>
              <a:gd name="connsiteX277" fmla="*/ 4628981 w 7712604"/>
              <a:gd name="connsiteY277" fmla="*/ 6363320 h 7682728"/>
              <a:gd name="connsiteX278" fmla="*/ 4607923 w 7712604"/>
              <a:gd name="connsiteY278" fmla="*/ 6243852 h 7682728"/>
              <a:gd name="connsiteX279" fmla="*/ 4993989 w 7712604"/>
              <a:gd name="connsiteY279" fmla="*/ 6091078 h 7682728"/>
              <a:gd name="connsiteX280" fmla="*/ 5270911 w 7712604"/>
              <a:gd name="connsiteY280" fmla="*/ 6380524 h 7682728"/>
              <a:gd name="connsiteX281" fmla="*/ 5272837 w 7712604"/>
              <a:gd name="connsiteY281" fmla="*/ 6384515 h 7682728"/>
              <a:gd name="connsiteX282" fmla="*/ 5339866 w 7712604"/>
              <a:gd name="connsiteY282" fmla="*/ 6849171 h 7682728"/>
              <a:gd name="connsiteX283" fmla="*/ 5340416 w 7712604"/>
              <a:gd name="connsiteY283" fmla="*/ 6849171 h 7682728"/>
              <a:gd name="connsiteX284" fmla="*/ 5367668 w 7712604"/>
              <a:gd name="connsiteY284" fmla="*/ 7031124 h 7682728"/>
              <a:gd name="connsiteX285" fmla="*/ 5750844 w 7712604"/>
              <a:gd name="connsiteY285" fmla="*/ 7152519 h 7682728"/>
              <a:gd name="connsiteX286" fmla="*/ 5872238 w 7712604"/>
              <a:gd name="connsiteY286" fmla="*/ 6769343 h 7682728"/>
              <a:gd name="connsiteX287" fmla="*/ 5744650 w 7712604"/>
              <a:gd name="connsiteY287" fmla="*/ 6644783 h 7682728"/>
              <a:gd name="connsiteX288" fmla="*/ 5744925 w 7712604"/>
              <a:gd name="connsiteY288" fmla="*/ 6644233 h 7682728"/>
              <a:gd name="connsiteX289" fmla="*/ 5398085 w 7712604"/>
              <a:gd name="connsiteY289" fmla="*/ 6319276 h 7682728"/>
              <a:gd name="connsiteX290" fmla="*/ 5396158 w 7712604"/>
              <a:gd name="connsiteY290" fmla="*/ 6315285 h 7682728"/>
              <a:gd name="connsiteX291" fmla="*/ 5321973 w 7712604"/>
              <a:gd name="connsiteY291" fmla="*/ 5895636 h 7682728"/>
              <a:gd name="connsiteX292" fmla="*/ 5526499 w 7712604"/>
              <a:gd name="connsiteY292" fmla="*/ 5735153 h 7682728"/>
              <a:gd name="connsiteX293" fmla="*/ 5773966 w 7712604"/>
              <a:gd name="connsiteY293" fmla="*/ 5860539 h 7682728"/>
              <a:gd name="connsiteX294" fmla="*/ 5776168 w 7712604"/>
              <a:gd name="connsiteY294" fmla="*/ 5862741 h 7682728"/>
              <a:gd name="connsiteX295" fmla="*/ 5925778 w 7712604"/>
              <a:gd name="connsiteY295" fmla="*/ 6149710 h 7682728"/>
              <a:gd name="connsiteX296" fmla="*/ 5926191 w 7712604"/>
              <a:gd name="connsiteY296" fmla="*/ 6149572 h 7682728"/>
              <a:gd name="connsiteX297" fmla="*/ 5985511 w 7712604"/>
              <a:gd name="connsiteY297" fmla="*/ 6261745 h 7682728"/>
              <a:gd name="connsiteX298" fmla="*/ 6262571 w 7712604"/>
              <a:gd name="connsiteY298" fmla="*/ 6253349 h 7682728"/>
              <a:gd name="connsiteX299" fmla="*/ 6254175 w 7712604"/>
              <a:gd name="connsiteY299" fmla="*/ 5976427 h 7682728"/>
              <a:gd name="connsiteX300" fmla="*/ 6142828 w 7712604"/>
              <a:gd name="connsiteY300" fmla="*/ 5924539 h 7682728"/>
              <a:gd name="connsiteX301" fmla="*/ 6142828 w 7712604"/>
              <a:gd name="connsiteY301" fmla="*/ 5924126 h 7682728"/>
              <a:gd name="connsiteX302" fmla="*/ 5843197 w 7712604"/>
              <a:gd name="connsiteY302" fmla="*/ 5791859 h 7682728"/>
              <a:gd name="connsiteX303" fmla="*/ 5840994 w 7712604"/>
              <a:gd name="connsiteY303" fmla="*/ 5789657 h 7682728"/>
              <a:gd name="connsiteX304" fmla="*/ 5704461 w 7712604"/>
              <a:gd name="connsiteY304" fmla="*/ 5564073 h 7682728"/>
              <a:gd name="connsiteX305" fmla="*/ 5953993 w 7712604"/>
              <a:gd name="connsiteY305" fmla="*/ 5253156 h 7682728"/>
              <a:gd name="connsiteX306" fmla="*/ 6362081 w 7712604"/>
              <a:gd name="connsiteY306" fmla="*/ 5343995 h 7682728"/>
              <a:gd name="connsiteX307" fmla="*/ 6365797 w 7712604"/>
              <a:gd name="connsiteY307" fmla="*/ 5346334 h 7682728"/>
              <a:gd name="connsiteX308" fmla="*/ 6675063 w 7712604"/>
              <a:gd name="connsiteY308" fmla="*/ 5699506 h 7682728"/>
              <a:gd name="connsiteX309" fmla="*/ 6675476 w 7712604"/>
              <a:gd name="connsiteY309" fmla="*/ 5699231 h 7682728"/>
              <a:gd name="connsiteX310" fmla="*/ 6797558 w 7712604"/>
              <a:gd name="connsiteY310" fmla="*/ 5837003 h 7682728"/>
              <a:gd name="connsiteX311" fmla="*/ 7185138 w 7712604"/>
              <a:gd name="connsiteY311" fmla="*/ 5730199 h 7682728"/>
              <a:gd name="connsiteX312" fmla="*/ 7078333 w 7712604"/>
              <a:gd name="connsiteY312" fmla="*/ 5342618 h 7682728"/>
              <a:gd name="connsiteX313" fmla="*/ 6903537 w 7712604"/>
              <a:gd name="connsiteY313" fmla="*/ 5307659 h 7682728"/>
              <a:gd name="connsiteX314" fmla="*/ 6903399 w 7712604"/>
              <a:gd name="connsiteY314" fmla="*/ 5307108 h 7682728"/>
              <a:gd name="connsiteX315" fmla="*/ 6435578 w 7712604"/>
              <a:gd name="connsiteY315" fmla="*/ 5223426 h 7682728"/>
              <a:gd name="connsiteX316" fmla="*/ 6431862 w 7712604"/>
              <a:gd name="connsiteY316" fmla="*/ 5221086 h 7682728"/>
              <a:gd name="connsiteX317" fmla="*/ 6145306 w 7712604"/>
              <a:gd name="connsiteY317" fmla="*/ 4918289 h 7682728"/>
              <a:gd name="connsiteX318" fmla="*/ 6260919 w 7712604"/>
              <a:gd name="connsiteY318" fmla="*/ 4627742 h 7682728"/>
              <a:gd name="connsiteX319" fmla="*/ 6387543 w 7712604"/>
              <a:gd name="connsiteY319" fmla="*/ 4643845 h 7682728"/>
              <a:gd name="connsiteX320" fmla="*/ 6389470 w 7712604"/>
              <a:gd name="connsiteY320" fmla="*/ 4644534 h 7682728"/>
              <a:gd name="connsiteX321" fmla="*/ 6562615 w 7712604"/>
              <a:gd name="connsiteY321" fmla="*/ 4777902 h 7682728"/>
              <a:gd name="connsiteX322" fmla="*/ 6562752 w 7712604"/>
              <a:gd name="connsiteY322" fmla="*/ 4777764 h 7682728"/>
              <a:gd name="connsiteX323" fmla="*/ 6631020 w 7712604"/>
              <a:gd name="connsiteY323" fmla="*/ 4829653 h 7682728"/>
              <a:gd name="connsiteX324" fmla="*/ 6798384 w 7712604"/>
              <a:gd name="connsiteY324" fmla="*/ 4745833 h 7682728"/>
              <a:gd name="connsiteX325" fmla="*/ 6714564 w 7712604"/>
              <a:gd name="connsiteY325" fmla="*/ 4578469 h 7682728"/>
              <a:gd name="connsiteX326" fmla="*/ 6631570 w 7712604"/>
              <a:gd name="connsiteY326" fmla="*/ 4578331 h 7682728"/>
              <a:gd name="connsiteX327" fmla="*/ 6631433 w 7712604"/>
              <a:gd name="connsiteY327" fmla="*/ 4578056 h 7682728"/>
              <a:gd name="connsiteX328" fmla="*/ 6410115 w 7712604"/>
              <a:gd name="connsiteY328" fmla="*/ 4582185 h 7682728"/>
              <a:gd name="connsiteX329" fmla="*/ 6408189 w 7712604"/>
              <a:gd name="connsiteY329" fmla="*/ 4581497 h 7682728"/>
              <a:gd name="connsiteX330" fmla="*/ 6294364 w 7712604"/>
              <a:gd name="connsiteY330" fmla="*/ 4516258 h 7682728"/>
              <a:gd name="connsiteX331" fmla="*/ 6376808 w 7712604"/>
              <a:gd name="connsiteY331" fmla="*/ 4040453 h 7682728"/>
              <a:gd name="connsiteX332" fmla="*/ 6805128 w 7712604"/>
              <a:gd name="connsiteY332" fmla="*/ 3906535 h 7682728"/>
              <a:gd name="connsiteX333" fmla="*/ 6809532 w 7712604"/>
              <a:gd name="connsiteY333" fmla="*/ 3906810 h 7682728"/>
              <a:gd name="connsiteX334" fmla="*/ 7250102 w 7712604"/>
              <a:gd name="connsiteY334" fmla="*/ 4068806 h 7682728"/>
              <a:gd name="connsiteX335" fmla="*/ 7250377 w 7712604"/>
              <a:gd name="connsiteY335" fmla="*/ 4068393 h 7682728"/>
              <a:gd name="connsiteX336" fmla="*/ 7423522 w 7712604"/>
              <a:gd name="connsiteY336" fmla="*/ 4130880 h 7682728"/>
              <a:gd name="connsiteX337" fmla="*/ 7712556 w 7712604"/>
              <a:gd name="connsiteY337" fmla="*/ 3851481 h 7682728"/>
              <a:gd name="connsiteX338" fmla="*/ 7433432 w 7712604"/>
              <a:gd name="connsiteY338" fmla="*/ 3562860 h 768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Lst>
            <a:rect l="l" t="t" r="r" b="b"/>
            <a:pathLst>
              <a:path w="7712604" h="7682728">
                <a:moveTo>
                  <a:pt x="7433432" y="3562860"/>
                </a:moveTo>
                <a:cubicBezTo>
                  <a:pt x="7369982" y="3561759"/>
                  <a:pt x="7311074" y="3581578"/>
                  <a:pt x="7263177" y="3615850"/>
                </a:cubicBezTo>
                <a:lnTo>
                  <a:pt x="7262764" y="3615437"/>
                </a:lnTo>
                <a:cubicBezTo>
                  <a:pt x="7138618" y="3712332"/>
                  <a:pt x="6981713" y="3768900"/>
                  <a:pt x="6812010" y="3766009"/>
                </a:cubicBezTo>
                <a:lnTo>
                  <a:pt x="6807605" y="3765734"/>
                </a:lnTo>
                <a:cubicBezTo>
                  <a:pt x="6642443" y="3762981"/>
                  <a:pt x="6491320" y="3704073"/>
                  <a:pt x="6371991" y="3607729"/>
                </a:cubicBezTo>
                <a:cubicBezTo>
                  <a:pt x="6357401" y="3457707"/>
                  <a:pt x="6329736" y="3311676"/>
                  <a:pt x="6289822" y="3170600"/>
                </a:cubicBezTo>
                <a:cubicBezTo>
                  <a:pt x="6322992" y="3140458"/>
                  <a:pt x="6362907" y="3116510"/>
                  <a:pt x="6408189" y="3101370"/>
                </a:cubicBezTo>
                <a:lnTo>
                  <a:pt x="6410115" y="3100682"/>
                </a:lnTo>
                <a:cubicBezTo>
                  <a:pt x="6485126" y="3075770"/>
                  <a:pt x="6562752" y="3079073"/>
                  <a:pt x="6631433" y="3104811"/>
                </a:cubicBezTo>
                <a:lnTo>
                  <a:pt x="6631570" y="3104536"/>
                </a:lnTo>
                <a:cubicBezTo>
                  <a:pt x="6657583" y="3113069"/>
                  <a:pt x="6686624" y="3113619"/>
                  <a:pt x="6714564" y="3104398"/>
                </a:cubicBezTo>
                <a:cubicBezTo>
                  <a:pt x="6783932" y="3081275"/>
                  <a:pt x="6821506" y="3006402"/>
                  <a:pt x="6798384" y="2937034"/>
                </a:cubicBezTo>
                <a:cubicBezTo>
                  <a:pt x="6775261" y="2867666"/>
                  <a:pt x="6700387" y="2830091"/>
                  <a:pt x="6631020" y="2853214"/>
                </a:cubicBezTo>
                <a:cubicBezTo>
                  <a:pt x="6601978" y="2862849"/>
                  <a:pt x="6578581" y="2881567"/>
                  <a:pt x="6562752" y="2905102"/>
                </a:cubicBezTo>
                <a:lnTo>
                  <a:pt x="6562615" y="2904965"/>
                </a:lnTo>
                <a:cubicBezTo>
                  <a:pt x="6522976" y="2965524"/>
                  <a:pt x="6463380" y="3013696"/>
                  <a:pt x="6389470" y="3038333"/>
                </a:cubicBezTo>
                <a:lnTo>
                  <a:pt x="6387543" y="3039021"/>
                </a:lnTo>
                <a:cubicBezTo>
                  <a:pt x="6343087" y="3053748"/>
                  <a:pt x="6297805" y="3058428"/>
                  <a:pt x="6253899" y="3054574"/>
                </a:cubicBezTo>
                <a:cubicBezTo>
                  <a:pt x="6221556" y="2958505"/>
                  <a:pt x="6183568" y="2865188"/>
                  <a:pt x="6140351" y="2774762"/>
                </a:cubicBezTo>
                <a:cubicBezTo>
                  <a:pt x="6201048" y="2647312"/>
                  <a:pt x="6299870" y="2536653"/>
                  <a:pt x="6431862" y="2461642"/>
                </a:cubicBezTo>
                <a:lnTo>
                  <a:pt x="6435578" y="2459303"/>
                </a:lnTo>
                <a:cubicBezTo>
                  <a:pt x="6583123" y="2375483"/>
                  <a:pt x="6748009" y="2350020"/>
                  <a:pt x="6903399" y="2375620"/>
                </a:cubicBezTo>
                <a:lnTo>
                  <a:pt x="6903537" y="2375070"/>
                </a:lnTo>
                <a:cubicBezTo>
                  <a:pt x="6962032" y="2382227"/>
                  <a:pt x="7023142" y="2371354"/>
                  <a:pt x="7078333" y="2340111"/>
                </a:cubicBezTo>
                <a:cubicBezTo>
                  <a:pt x="7214867" y="2262622"/>
                  <a:pt x="7262627" y="2089064"/>
                  <a:pt x="7185138" y="1952531"/>
                </a:cubicBezTo>
                <a:cubicBezTo>
                  <a:pt x="7107650" y="1815996"/>
                  <a:pt x="6934092" y="1768100"/>
                  <a:pt x="6797558" y="1845726"/>
                </a:cubicBezTo>
                <a:cubicBezTo>
                  <a:pt x="6740577" y="1878070"/>
                  <a:pt x="6698874" y="1927343"/>
                  <a:pt x="6675476" y="1983498"/>
                </a:cubicBezTo>
                <a:lnTo>
                  <a:pt x="6675063" y="1983223"/>
                </a:lnTo>
                <a:cubicBezTo>
                  <a:pt x="6616981" y="2127327"/>
                  <a:pt x="6511415" y="2253676"/>
                  <a:pt x="6365797" y="2336395"/>
                </a:cubicBezTo>
                <a:lnTo>
                  <a:pt x="6362081" y="2338734"/>
                </a:lnTo>
                <a:cubicBezTo>
                  <a:pt x="6228437" y="2414571"/>
                  <a:pt x="6080617" y="2442511"/>
                  <a:pt x="5938440" y="2428059"/>
                </a:cubicBezTo>
                <a:cubicBezTo>
                  <a:pt x="5866457" y="2324420"/>
                  <a:pt x="5786767" y="2226424"/>
                  <a:pt x="5700332" y="2135035"/>
                </a:cubicBezTo>
                <a:cubicBezTo>
                  <a:pt x="5721940" y="2045434"/>
                  <a:pt x="5769012" y="1960926"/>
                  <a:pt x="5841132" y="1893072"/>
                </a:cubicBezTo>
                <a:lnTo>
                  <a:pt x="5843334" y="1890870"/>
                </a:lnTo>
                <a:cubicBezTo>
                  <a:pt x="5928531" y="1810629"/>
                  <a:pt x="6034785" y="1766723"/>
                  <a:pt x="6142966" y="1758603"/>
                </a:cubicBezTo>
                <a:lnTo>
                  <a:pt x="6142966" y="1758190"/>
                </a:lnTo>
                <a:cubicBezTo>
                  <a:pt x="6183293" y="1753510"/>
                  <a:pt x="6222519" y="1736168"/>
                  <a:pt x="6254313" y="1706301"/>
                </a:cubicBezTo>
                <a:cubicBezTo>
                  <a:pt x="6333040" y="1632116"/>
                  <a:pt x="6336894" y="1508107"/>
                  <a:pt x="6262708" y="1429380"/>
                </a:cubicBezTo>
                <a:cubicBezTo>
                  <a:pt x="6188523" y="1350653"/>
                  <a:pt x="6064514" y="1346799"/>
                  <a:pt x="5985649" y="1420984"/>
                </a:cubicBezTo>
                <a:cubicBezTo>
                  <a:pt x="5952754" y="1451952"/>
                  <a:pt x="5932935" y="1491728"/>
                  <a:pt x="5926328" y="1533157"/>
                </a:cubicBezTo>
                <a:lnTo>
                  <a:pt x="5925915" y="1533019"/>
                </a:lnTo>
                <a:cubicBezTo>
                  <a:pt x="5910500" y="1638998"/>
                  <a:pt x="5860401" y="1740848"/>
                  <a:pt x="5776306" y="1819988"/>
                </a:cubicBezTo>
                <a:lnTo>
                  <a:pt x="5774104" y="1822190"/>
                </a:lnTo>
                <a:cubicBezTo>
                  <a:pt x="5697166" y="1894586"/>
                  <a:pt x="5603161" y="1937253"/>
                  <a:pt x="5506129" y="1950879"/>
                </a:cubicBezTo>
                <a:cubicBezTo>
                  <a:pt x="5448184" y="1901330"/>
                  <a:pt x="5387900" y="1854534"/>
                  <a:pt x="5325414" y="1810354"/>
                </a:cubicBezTo>
                <a:cubicBezTo>
                  <a:pt x="5301465" y="1664048"/>
                  <a:pt x="5322799" y="1509070"/>
                  <a:pt x="5396296" y="1367444"/>
                </a:cubicBezTo>
                <a:lnTo>
                  <a:pt x="5398223" y="1363453"/>
                </a:lnTo>
                <a:cubicBezTo>
                  <a:pt x="5476399" y="1212742"/>
                  <a:pt x="5600822" y="1101671"/>
                  <a:pt x="5745063" y="1038496"/>
                </a:cubicBezTo>
                <a:lnTo>
                  <a:pt x="5744788" y="1037946"/>
                </a:lnTo>
                <a:cubicBezTo>
                  <a:pt x="5797777" y="1012070"/>
                  <a:pt x="5843197" y="969679"/>
                  <a:pt x="5872376" y="913386"/>
                </a:cubicBezTo>
                <a:cubicBezTo>
                  <a:pt x="5944634" y="773962"/>
                  <a:pt x="5890268" y="602469"/>
                  <a:pt x="5750981" y="530210"/>
                </a:cubicBezTo>
                <a:cubicBezTo>
                  <a:pt x="5611557" y="457952"/>
                  <a:pt x="5440064" y="512318"/>
                  <a:pt x="5367806" y="651604"/>
                </a:cubicBezTo>
                <a:cubicBezTo>
                  <a:pt x="5337526" y="709824"/>
                  <a:pt x="5329543" y="773687"/>
                  <a:pt x="5340554" y="833558"/>
                </a:cubicBezTo>
                <a:lnTo>
                  <a:pt x="5340003" y="833558"/>
                </a:lnTo>
                <a:cubicBezTo>
                  <a:pt x="5369732" y="986195"/>
                  <a:pt x="5350051" y="1149430"/>
                  <a:pt x="5272975" y="1298214"/>
                </a:cubicBezTo>
                <a:lnTo>
                  <a:pt x="5271048" y="1302205"/>
                </a:lnTo>
                <a:cubicBezTo>
                  <a:pt x="5202093" y="1435161"/>
                  <a:pt x="5097077" y="1537148"/>
                  <a:pt x="4974307" y="1602800"/>
                </a:cubicBezTo>
                <a:cubicBezTo>
                  <a:pt x="4857317" y="1546094"/>
                  <a:pt x="4735098" y="1498197"/>
                  <a:pt x="4608748" y="1460072"/>
                </a:cubicBezTo>
                <a:cubicBezTo>
                  <a:pt x="4605445" y="1413689"/>
                  <a:pt x="4611639" y="1365793"/>
                  <a:pt x="4629118" y="1319409"/>
                </a:cubicBezTo>
                <a:lnTo>
                  <a:pt x="4629806" y="1317483"/>
                </a:lnTo>
                <a:cubicBezTo>
                  <a:pt x="4657609" y="1243435"/>
                  <a:pt x="4708947" y="1185215"/>
                  <a:pt x="4772121" y="1148054"/>
                </a:cubicBezTo>
                <a:lnTo>
                  <a:pt x="4771984" y="1147779"/>
                </a:lnTo>
                <a:cubicBezTo>
                  <a:pt x="4795106" y="1132914"/>
                  <a:pt x="4813687" y="1110755"/>
                  <a:pt x="4824147" y="1083090"/>
                </a:cubicBezTo>
                <a:cubicBezTo>
                  <a:pt x="4849885" y="1014686"/>
                  <a:pt x="4815201" y="938298"/>
                  <a:pt x="4746796" y="912698"/>
                </a:cubicBezTo>
                <a:cubicBezTo>
                  <a:pt x="4678392" y="886960"/>
                  <a:pt x="4602004" y="921644"/>
                  <a:pt x="4576267" y="990187"/>
                </a:cubicBezTo>
                <a:cubicBezTo>
                  <a:pt x="4565531" y="1018815"/>
                  <a:pt x="4565393" y="1048819"/>
                  <a:pt x="4573789" y="1075796"/>
                </a:cubicBezTo>
                <a:lnTo>
                  <a:pt x="4573514" y="1075796"/>
                </a:lnTo>
                <a:cubicBezTo>
                  <a:pt x="4595673" y="1144751"/>
                  <a:pt x="4595673" y="1221276"/>
                  <a:pt x="4568284" y="1294360"/>
                </a:cubicBezTo>
                <a:lnTo>
                  <a:pt x="4567596" y="1296287"/>
                </a:lnTo>
                <a:cubicBezTo>
                  <a:pt x="4548465" y="1347349"/>
                  <a:pt x="4517910" y="1390567"/>
                  <a:pt x="4480197" y="1424975"/>
                </a:cubicBezTo>
                <a:cubicBezTo>
                  <a:pt x="4349995" y="1393182"/>
                  <a:pt x="4215938" y="1371435"/>
                  <a:pt x="4078716" y="1360975"/>
                </a:cubicBezTo>
                <a:cubicBezTo>
                  <a:pt x="4078165" y="1360287"/>
                  <a:pt x="4077753" y="1359461"/>
                  <a:pt x="4077202" y="1358635"/>
                </a:cubicBezTo>
                <a:lnTo>
                  <a:pt x="4077615" y="1358223"/>
                </a:lnTo>
                <a:cubicBezTo>
                  <a:pt x="3980720" y="1234076"/>
                  <a:pt x="3924152" y="1077172"/>
                  <a:pt x="3927042" y="907468"/>
                </a:cubicBezTo>
                <a:lnTo>
                  <a:pt x="3927318" y="903064"/>
                </a:lnTo>
                <a:cubicBezTo>
                  <a:pt x="3930208" y="735562"/>
                  <a:pt x="3990492" y="582512"/>
                  <a:pt x="4089176" y="462494"/>
                </a:cubicBezTo>
                <a:lnTo>
                  <a:pt x="4088763" y="462219"/>
                </a:lnTo>
                <a:cubicBezTo>
                  <a:pt x="4126888" y="414735"/>
                  <a:pt x="4150149" y="354726"/>
                  <a:pt x="4151250" y="289074"/>
                </a:cubicBezTo>
                <a:cubicBezTo>
                  <a:pt x="4154002" y="132170"/>
                  <a:pt x="4028892" y="2655"/>
                  <a:pt x="3871851" y="40"/>
                </a:cubicBezTo>
                <a:cubicBezTo>
                  <a:pt x="3714947" y="-2575"/>
                  <a:pt x="3585432" y="122398"/>
                  <a:pt x="3582817" y="279439"/>
                </a:cubicBezTo>
                <a:cubicBezTo>
                  <a:pt x="3581716" y="342889"/>
                  <a:pt x="3601535" y="401797"/>
                  <a:pt x="3635807" y="449694"/>
                </a:cubicBezTo>
                <a:lnTo>
                  <a:pt x="3635393" y="450107"/>
                </a:lnTo>
                <a:cubicBezTo>
                  <a:pt x="3732289" y="574254"/>
                  <a:pt x="3788857" y="731157"/>
                  <a:pt x="3785966" y="900861"/>
                </a:cubicBezTo>
                <a:lnTo>
                  <a:pt x="3785691" y="905266"/>
                </a:lnTo>
                <a:cubicBezTo>
                  <a:pt x="3782801" y="1072768"/>
                  <a:pt x="3722517" y="1225818"/>
                  <a:pt x="3623695" y="1345835"/>
                </a:cubicBezTo>
                <a:lnTo>
                  <a:pt x="3624108" y="1346111"/>
                </a:lnTo>
                <a:cubicBezTo>
                  <a:pt x="3618189" y="1353405"/>
                  <a:pt x="3612822" y="1361251"/>
                  <a:pt x="3607591" y="1369096"/>
                </a:cubicBezTo>
                <a:cubicBezTo>
                  <a:pt x="3483995" y="1382722"/>
                  <a:pt x="3363289" y="1405431"/>
                  <a:pt x="3245749" y="1436399"/>
                </a:cubicBezTo>
                <a:cubicBezTo>
                  <a:pt x="3201843" y="1400476"/>
                  <a:pt x="3166471" y="1353130"/>
                  <a:pt x="3145138" y="1296287"/>
                </a:cubicBezTo>
                <a:lnTo>
                  <a:pt x="3144450" y="1294360"/>
                </a:lnTo>
                <a:cubicBezTo>
                  <a:pt x="3117060" y="1221413"/>
                  <a:pt x="3116923" y="1144751"/>
                  <a:pt x="3139219" y="1075796"/>
                </a:cubicBezTo>
                <a:lnTo>
                  <a:pt x="3138944" y="1075796"/>
                </a:lnTo>
                <a:cubicBezTo>
                  <a:pt x="3147340" y="1048681"/>
                  <a:pt x="3147202" y="1018677"/>
                  <a:pt x="3136467" y="990187"/>
                </a:cubicBezTo>
                <a:cubicBezTo>
                  <a:pt x="3110729" y="921782"/>
                  <a:pt x="3034479" y="887098"/>
                  <a:pt x="2965937" y="912698"/>
                </a:cubicBezTo>
                <a:cubicBezTo>
                  <a:pt x="2897532" y="938436"/>
                  <a:pt x="2862848" y="1014686"/>
                  <a:pt x="2888586" y="1083090"/>
                </a:cubicBezTo>
                <a:cubicBezTo>
                  <a:pt x="2899046" y="1110755"/>
                  <a:pt x="2917627" y="1132914"/>
                  <a:pt x="2940612" y="1147779"/>
                </a:cubicBezTo>
                <a:lnTo>
                  <a:pt x="2940474" y="1148054"/>
                </a:lnTo>
                <a:cubicBezTo>
                  <a:pt x="3003649" y="1185215"/>
                  <a:pt x="3054987" y="1243435"/>
                  <a:pt x="3082789" y="1317483"/>
                </a:cubicBezTo>
                <a:lnTo>
                  <a:pt x="3083477" y="1319409"/>
                </a:lnTo>
                <a:cubicBezTo>
                  <a:pt x="3103297" y="1372261"/>
                  <a:pt x="3108664" y="1426902"/>
                  <a:pt x="3101783" y="1479204"/>
                </a:cubicBezTo>
                <a:cubicBezTo>
                  <a:pt x="2986307" y="1517329"/>
                  <a:pt x="2874685" y="1563574"/>
                  <a:pt x="2767330" y="1617389"/>
                </a:cubicBezTo>
                <a:cubicBezTo>
                  <a:pt x="2632035" y="1552838"/>
                  <a:pt x="2515871" y="1445483"/>
                  <a:pt x="2441548" y="1302205"/>
                </a:cubicBezTo>
                <a:lnTo>
                  <a:pt x="2439621" y="1298214"/>
                </a:lnTo>
                <a:cubicBezTo>
                  <a:pt x="2362407" y="1149430"/>
                  <a:pt x="2342863" y="986195"/>
                  <a:pt x="2372593" y="833558"/>
                </a:cubicBezTo>
                <a:lnTo>
                  <a:pt x="2372042" y="833558"/>
                </a:lnTo>
                <a:cubicBezTo>
                  <a:pt x="2383053" y="773687"/>
                  <a:pt x="2374932" y="709824"/>
                  <a:pt x="2344790" y="651604"/>
                </a:cubicBezTo>
                <a:cubicBezTo>
                  <a:pt x="2272532" y="512180"/>
                  <a:pt x="2100901" y="457814"/>
                  <a:pt x="1961614" y="530210"/>
                </a:cubicBezTo>
                <a:cubicBezTo>
                  <a:pt x="1822190" y="602469"/>
                  <a:pt x="1767962" y="774100"/>
                  <a:pt x="1840220" y="913386"/>
                </a:cubicBezTo>
                <a:cubicBezTo>
                  <a:pt x="1869399" y="969679"/>
                  <a:pt x="1914819" y="1012070"/>
                  <a:pt x="1967808" y="1037946"/>
                </a:cubicBezTo>
                <a:lnTo>
                  <a:pt x="1967670" y="1038496"/>
                </a:lnTo>
                <a:cubicBezTo>
                  <a:pt x="2111912" y="1101671"/>
                  <a:pt x="2236334" y="1212742"/>
                  <a:pt x="2314511" y="1363453"/>
                </a:cubicBezTo>
                <a:lnTo>
                  <a:pt x="2316437" y="1367444"/>
                </a:lnTo>
                <a:cubicBezTo>
                  <a:pt x="2393513" y="1516090"/>
                  <a:pt x="2413195" y="1679463"/>
                  <a:pt x="2383466" y="1832100"/>
                </a:cubicBezTo>
                <a:lnTo>
                  <a:pt x="2384016" y="1832100"/>
                </a:lnTo>
                <a:cubicBezTo>
                  <a:pt x="2382502" y="1840771"/>
                  <a:pt x="2381401" y="1849442"/>
                  <a:pt x="2380575" y="1858113"/>
                </a:cubicBezTo>
                <a:cubicBezTo>
                  <a:pt x="2338321" y="1890044"/>
                  <a:pt x="2297031" y="1923352"/>
                  <a:pt x="2256841" y="1957898"/>
                </a:cubicBezTo>
                <a:cubicBezTo>
                  <a:pt x="2250648" y="1956522"/>
                  <a:pt x="2244454" y="1955421"/>
                  <a:pt x="2238261" y="1954733"/>
                </a:cubicBezTo>
                <a:lnTo>
                  <a:pt x="2238261" y="1954320"/>
                </a:lnTo>
                <a:cubicBezTo>
                  <a:pt x="2130080" y="1946062"/>
                  <a:pt x="2023825" y="1902294"/>
                  <a:pt x="1938629" y="1822052"/>
                </a:cubicBezTo>
                <a:lnTo>
                  <a:pt x="1936427" y="1819850"/>
                </a:lnTo>
                <a:cubicBezTo>
                  <a:pt x="1852332" y="1740710"/>
                  <a:pt x="1802233" y="1638998"/>
                  <a:pt x="1786818" y="1532881"/>
                </a:cubicBezTo>
                <a:lnTo>
                  <a:pt x="1786543" y="1533019"/>
                </a:lnTo>
                <a:cubicBezTo>
                  <a:pt x="1780074" y="1491591"/>
                  <a:pt x="1760117" y="1451814"/>
                  <a:pt x="1727222" y="1420847"/>
                </a:cubicBezTo>
                <a:cubicBezTo>
                  <a:pt x="1648357" y="1346661"/>
                  <a:pt x="1524486" y="1350377"/>
                  <a:pt x="1450300" y="1429242"/>
                </a:cubicBezTo>
                <a:cubicBezTo>
                  <a:pt x="1376115" y="1508107"/>
                  <a:pt x="1379969" y="1632116"/>
                  <a:pt x="1458696" y="1706164"/>
                </a:cubicBezTo>
                <a:cubicBezTo>
                  <a:pt x="1490490" y="1736168"/>
                  <a:pt x="1529716" y="1753373"/>
                  <a:pt x="1570043" y="1758052"/>
                </a:cubicBezTo>
                <a:lnTo>
                  <a:pt x="1570043" y="1758465"/>
                </a:lnTo>
                <a:cubicBezTo>
                  <a:pt x="1678224" y="1766586"/>
                  <a:pt x="1784478" y="1810491"/>
                  <a:pt x="1869674" y="1890732"/>
                </a:cubicBezTo>
                <a:lnTo>
                  <a:pt x="1871876" y="1892935"/>
                </a:lnTo>
                <a:cubicBezTo>
                  <a:pt x="1955971" y="1972075"/>
                  <a:pt x="2006070" y="2073787"/>
                  <a:pt x="2021486" y="2179904"/>
                </a:cubicBezTo>
                <a:lnTo>
                  <a:pt x="2021899" y="2179766"/>
                </a:lnTo>
                <a:cubicBezTo>
                  <a:pt x="2022311" y="2182243"/>
                  <a:pt x="2022862" y="2184721"/>
                  <a:pt x="2023413" y="2187061"/>
                </a:cubicBezTo>
                <a:cubicBezTo>
                  <a:pt x="1957072" y="2261246"/>
                  <a:pt x="1895137" y="2339285"/>
                  <a:pt x="1837880" y="2421040"/>
                </a:cubicBezTo>
                <a:cubicBezTo>
                  <a:pt x="1831549" y="2421453"/>
                  <a:pt x="1825218" y="2421866"/>
                  <a:pt x="1818887" y="2422692"/>
                </a:cubicBezTo>
                <a:lnTo>
                  <a:pt x="1818749" y="2422141"/>
                </a:lnTo>
                <a:cubicBezTo>
                  <a:pt x="1663359" y="2447741"/>
                  <a:pt x="1498610" y="2422279"/>
                  <a:pt x="1350928" y="2338459"/>
                </a:cubicBezTo>
                <a:lnTo>
                  <a:pt x="1347212" y="2336119"/>
                </a:lnTo>
                <a:cubicBezTo>
                  <a:pt x="1201594" y="2253401"/>
                  <a:pt x="1096028" y="2127189"/>
                  <a:pt x="1037946" y="1982948"/>
                </a:cubicBezTo>
                <a:lnTo>
                  <a:pt x="1037533" y="1983223"/>
                </a:lnTo>
                <a:cubicBezTo>
                  <a:pt x="1014135" y="1926930"/>
                  <a:pt x="972569" y="1877795"/>
                  <a:pt x="915451" y="1845450"/>
                </a:cubicBezTo>
                <a:cubicBezTo>
                  <a:pt x="778917" y="1767962"/>
                  <a:pt x="605359" y="1815721"/>
                  <a:pt x="527871" y="1952255"/>
                </a:cubicBezTo>
                <a:cubicBezTo>
                  <a:pt x="450382" y="2088789"/>
                  <a:pt x="498141" y="2262209"/>
                  <a:pt x="634675" y="2339836"/>
                </a:cubicBezTo>
                <a:cubicBezTo>
                  <a:pt x="689867" y="2371079"/>
                  <a:pt x="750977" y="2381952"/>
                  <a:pt x="809472" y="2374795"/>
                </a:cubicBezTo>
                <a:lnTo>
                  <a:pt x="809609" y="2375345"/>
                </a:lnTo>
                <a:cubicBezTo>
                  <a:pt x="964999" y="2349745"/>
                  <a:pt x="1129748" y="2375208"/>
                  <a:pt x="1277431" y="2459027"/>
                </a:cubicBezTo>
                <a:lnTo>
                  <a:pt x="1281147" y="2461367"/>
                </a:lnTo>
                <a:cubicBezTo>
                  <a:pt x="1426765" y="2544086"/>
                  <a:pt x="1532331" y="2670297"/>
                  <a:pt x="1590413" y="2814539"/>
                </a:cubicBezTo>
                <a:lnTo>
                  <a:pt x="1590826" y="2814263"/>
                </a:lnTo>
                <a:cubicBezTo>
                  <a:pt x="1594129" y="2822246"/>
                  <a:pt x="1597983" y="2830091"/>
                  <a:pt x="1601974" y="2837799"/>
                </a:cubicBezTo>
                <a:cubicBezTo>
                  <a:pt x="1572245" y="2904689"/>
                  <a:pt x="1545268" y="2973094"/>
                  <a:pt x="1521458" y="3042875"/>
                </a:cubicBezTo>
                <a:cubicBezTo>
                  <a:pt x="1459384" y="3060630"/>
                  <a:pt x="1391393" y="3060630"/>
                  <a:pt x="1325328" y="3038746"/>
                </a:cubicBezTo>
                <a:lnTo>
                  <a:pt x="1323401" y="3038058"/>
                </a:lnTo>
                <a:cubicBezTo>
                  <a:pt x="1249353" y="3013421"/>
                  <a:pt x="1189757" y="2965249"/>
                  <a:pt x="1150256" y="2904689"/>
                </a:cubicBezTo>
                <a:lnTo>
                  <a:pt x="1150118" y="2904827"/>
                </a:lnTo>
                <a:cubicBezTo>
                  <a:pt x="1134290" y="2881292"/>
                  <a:pt x="1110892" y="2862573"/>
                  <a:pt x="1081851" y="2852939"/>
                </a:cubicBezTo>
                <a:cubicBezTo>
                  <a:pt x="1012483" y="2829816"/>
                  <a:pt x="937472" y="2867390"/>
                  <a:pt x="914487" y="2936758"/>
                </a:cubicBezTo>
                <a:cubicBezTo>
                  <a:pt x="891502" y="3006126"/>
                  <a:pt x="928939" y="3081138"/>
                  <a:pt x="998307" y="3104123"/>
                </a:cubicBezTo>
                <a:cubicBezTo>
                  <a:pt x="1026385" y="3113482"/>
                  <a:pt x="1055288" y="3112931"/>
                  <a:pt x="1081301" y="3104260"/>
                </a:cubicBezTo>
                <a:lnTo>
                  <a:pt x="1081439" y="3104536"/>
                </a:lnTo>
                <a:cubicBezTo>
                  <a:pt x="1150118" y="3078798"/>
                  <a:pt x="1227745" y="3075495"/>
                  <a:pt x="1302756" y="3100406"/>
                </a:cubicBezTo>
                <a:lnTo>
                  <a:pt x="1304682" y="3101095"/>
                </a:lnTo>
                <a:cubicBezTo>
                  <a:pt x="1372949" y="3123804"/>
                  <a:pt x="1428692" y="3166609"/>
                  <a:pt x="1468055" y="3220562"/>
                </a:cubicBezTo>
                <a:cubicBezTo>
                  <a:pt x="1438601" y="3333422"/>
                  <a:pt x="1417130" y="3449449"/>
                  <a:pt x="1403642" y="3567953"/>
                </a:cubicBezTo>
                <a:cubicBezTo>
                  <a:pt x="1382997" y="3577587"/>
                  <a:pt x="1363728" y="3589699"/>
                  <a:pt x="1346111" y="3603875"/>
                </a:cubicBezTo>
                <a:lnTo>
                  <a:pt x="1345835" y="3603462"/>
                </a:lnTo>
                <a:cubicBezTo>
                  <a:pt x="1225818" y="3702147"/>
                  <a:pt x="1072767" y="3762568"/>
                  <a:pt x="905266" y="3765321"/>
                </a:cubicBezTo>
                <a:lnTo>
                  <a:pt x="900861" y="3765596"/>
                </a:lnTo>
                <a:cubicBezTo>
                  <a:pt x="731157" y="3768487"/>
                  <a:pt x="574254" y="3711919"/>
                  <a:pt x="450107" y="3615024"/>
                </a:cubicBezTo>
                <a:lnTo>
                  <a:pt x="449694" y="3615437"/>
                </a:lnTo>
                <a:cubicBezTo>
                  <a:pt x="401797" y="3581165"/>
                  <a:pt x="342889" y="3561346"/>
                  <a:pt x="279439" y="3562447"/>
                </a:cubicBezTo>
                <a:cubicBezTo>
                  <a:pt x="122535" y="3565062"/>
                  <a:pt x="-2575" y="3694577"/>
                  <a:pt x="40" y="3851481"/>
                </a:cubicBezTo>
                <a:cubicBezTo>
                  <a:pt x="2655" y="4008522"/>
                  <a:pt x="132170" y="4133495"/>
                  <a:pt x="289074" y="4130880"/>
                </a:cubicBezTo>
                <a:cubicBezTo>
                  <a:pt x="354726" y="4129779"/>
                  <a:pt x="414735" y="4106518"/>
                  <a:pt x="462219" y="4068393"/>
                </a:cubicBezTo>
                <a:lnTo>
                  <a:pt x="462494" y="4068806"/>
                </a:lnTo>
                <a:cubicBezTo>
                  <a:pt x="582512" y="3970122"/>
                  <a:pt x="735562" y="3909700"/>
                  <a:pt x="903063" y="3906810"/>
                </a:cubicBezTo>
                <a:lnTo>
                  <a:pt x="907468" y="3906535"/>
                </a:lnTo>
                <a:cubicBezTo>
                  <a:pt x="1077172" y="3903644"/>
                  <a:pt x="1234076" y="3960212"/>
                  <a:pt x="1358223" y="4057107"/>
                </a:cubicBezTo>
                <a:lnTo>
                  <a:pt x="1358635" y="4056695"/>
                </a:lnTo>
                <a:cubicBezTo>
                  <a:pt x="1371023" y="4065503"/>
                  <a:pt x="1384236" y="4073486"/>
                  <a:pt x="1397999" y="4080230"/>
                </a:cubicBezTo>
                <a:cubicBezTo>
                  <a:pt x="1409973" y="4212635"/>
                  <a:pt x="1432270" y="4341874"/>
                  <a:pt x="1464064" y="4467535"/>
                </a:cubicBezTo>
                <a:cubicBezTo>
                  <a:pt x="1424976" y="4519011"/>
                  <a:pt x="1370610" y="4559613"/>
                  <a:pt x="1304682" y="4581497"/>
                </a:cubicBezTo>
                <a:lnTo>
                  <a:pt x="1302756" y="4582185"/>
                </a:lnTo>
                <a:cubicBezTo>
                  <a:pt x="1227745" y="4607097"/>
                  <a:pt x="1150118" y="4603794"/>
                  <a:pt x="1081439" y="4578056"/>
                </a:cubicBezTo>
                <a:lnTo>
                  <a:pt x="1081301" y="4578331"/>
                </a:lnTo>
                <a:cubicBezTo>
                  <a:pt x="1055288" y="4569798"/>
                  <a:pt x="1026247" y="4569247"/>
                  <a:pt x="998307" y="4578469"/>
                </a:cubicBezTo>
                <a:cubicBezTo>
                  <a:pt x="928939" y="4601454"/>
                  <a:pt x="891365" y="4676465"/>
                  <a:pt x="914487" y="4745833"/>
                </a:cubicBezTo>
                <a:cubicBezTo>
                  <a:pt x="937610" y="4815201"/>
                  <a:pt x="1012483" y="4852776"/>
                  <a:pt x="1081851" y="4829653"/>
                </a:cubicBezTo>
                <a:cubicBezTo>
                  <a:pt x="1110892" y="4820018"/>
                  <a:pt x="1134290" y="4801300"/>
                  <a:pt x="1150118" y="4777764"/>
                </a:cubicBezTo>
                <a:lnTo>
                  <a:pt x="1150256" y="4777902"/>
                </a:lnTo>
                <a:cubicBezTo>
                  <a:pt x="1189895" y="4717343"/>
                  <a:pt x="1249491" y="4669170"/>
                  <a:pt x="1323401" y="4644534"/>
                </a:cubicBezTo>
                <a:lnTo>
                  <a:pt x="1325328" y="4643845"/>
                </a:lnTo>
                <a:cubicBezTo>
                  <a:pt x="1388640" y="4622787"/>
                  <a:pt x="1453741" y="4622099"/>
                  <a:pt x="1513750" y="4637790"/>
                </a:cubicBezTo>
                <a:cubicBezTo>
                  <a:pt x="1538249" y="4711700"/>
                  <a:pt x="1566051" y="4783958"/>
                  <a:pt x="1597019" y="4854565"/>
                </a:cubicBezTo>
                <a:cubicBezTo>
                  <a:pt x="1594817" y="4859107"/>
                  <a:pt x="1592615" y="4863648"/>
                  <a:pt x="1590688" y="4868328"/>
                </a:cubicBezTo>
                <a:lnTo>
                  <a:pt x="1590275" y="4868053"/>
                </a:lnTo>
                <a:cubicBezTo>
                  <a:pt x="1532193" y="5012157"/>
                  <a:pt x="1426627" y="5138505"/>
                  <a:pt x="1281009" y="5221224"/>
                </a:cubicBezTo>
                <a:lnTo>
                  <a:pt x="1277293" y="5223564"/>
                </a:lnTo>
                <a:cubicBezTo>
                  <a:pt x="1129748" y="5307384"/>
                  <a:pt x="964862" y="5332846"/>
                  <a:pt x="809472" y="5307246"/>
                </a:cubicBezTo>
                <a:lnTo>
                  <a:pt x="809334" y="5307797"/>
                </a:lnTo>
                <a:cubicBezTo>
                  <a:pt x="750839" y="5300639"/>
                  <a:pt x="689729" y="5311513"/>
                  <a:pt x="634538" y="5342756"/>
                </a:cubicBezTo>
                <a:cubicBezTo>
                  <a:pt x="498004" y="5420244"/>
                  <a:pt x="450244" y="5593802"/>
                  <a:pt x="527733" y="5730336"/>
                </a:cubicBezTo>
                <a:cubicBezTo>
                  <a:pt x="605221" y="5866870"/>
                  <a:pt x="778779" y="5914767"/>
                  <a:pt x="915313" y="5837141"/>
                </a:cubicBezTo>
                <a:cubicBezTo>
                  <a:pt x="972432" y="5804797"/>
                  <a:pt x="1013997" y="5755523"/>
                  <a:pt x="1037395" y="5699368"/>
                </a:cubicBezTo>
                <a:lnTo>
                  <a:pt x="1037808" y="5699644"/>
                </a:lnTo>
                <a:cubicBezTo>
                  <a:pt x="1095890" y="5555540"/>
                  <a:pt x="1201456" y="5429191"/>
                  <a:pt x="1347074" y="5346472"/>
                </a:cubicBezTo>
                <a:lnTo>
                  <a:pt x="1350790" y="5344132"/>
                </a:lnTo>
                <a:cubicBezTo>
                  <a:pt x="1498335" y="5260313"/>
                  <a:pt x="1663222" y="5234850"/>
                  <a:pt x="1818612" y="5260450"/>
                </a:cubicBezTo>
                <a:lnTo>
                  <a:pt x="1818749" y="5259900"/>
                </a:lnTo>
                <a:cubicBezTo>
                  <a:pt x="1819988" y="5260037"/>
                  <a:pt x="1821089" y="5260037"/>
                  <a:pt x="1822328" y="5260175"/>
                </a:cubicBezTo>
                <a:cubicBezTo>
                  <a:pt x="1882750" y="5348537"/>
                  <a:pt x="1948814" y="5432769"/>
                  <a:pt x="2019696" y="5512460"/>
                </a:cubicBezTo>
                <a:cubicBezTo>
                  <a:pt x="2002630" y="5614998"/>
                  <a:pt x="1953219" y="5712856"/>
                  <a:pt x="1871739" y="5789657"/>
                </a:cubicBezTo>
                <a:lnTo>
                  <a:pt x="1869536" y="5791859"/>
                </a:lnTo>
                <a:cubicBezTo>
                  <a:pt x="1784340" y="5872100"/>
                  <a:pt x="1678086" y="5916006"/>
                  <a:pt x="1569905" y="5924126"/>
                </a:cubicBezTo>
                <a:lnTo>
                  <a:pt x="1569905" y="5924539"/>
                </a:lnTo>
                <a:cubicBezTo>
                  <a:pt x="1529578" y="5929219"/>
                  <a:pt x="1490352" y="5946561"/>
                  <a:pt x="1458558" y="5976427"/>
                </a:cubicBezTo>
                <a:cubicBezTo>
                  <a:pt x="1379831" y="6050613"/>
                  <a:pt x="1375977" y="6174622"/>
                  <a:pt x="1450163" y="6253349"/>
                </a:cubicBezTo>
                <a:cubicBezTo>
                  <a:pt x="1524348" y="6332076"/>
                  <a:pt x="1648357" y="6335930"/>
                  <a:pt x="1727222" y="6261745"/>
                </a:cubicBezTo>
                <a:cubicBezTo>
                  <a:pt x="1760117" y="6230777"/>
                  <a:pt x="1779936" y="6191000"/>
                  <a:pt x="1786543" y="6149572"/>
                </a:cubicBezTo>
                <a:lnTo>
                  <a:pt x="1786818" y="6149710"/>
                </a:lnTo>
                <a:cubicBezTo>
                  <a:pt x="1802233" y="6043731"/>
                  <a:pt x="1852332" y="5941881"/>
                  <a:pt x="1936427" y="5862741"/>
                </a:cubicBezTo>
                <a:lnTo>
                  <a:pt x="1938629" y="5860539"/>
                </a:lnTo>
                <a:cubicBezTo>
                  <a:pt x="2023550" y="5780710"/>
                  <a:pt x="2129392" y="5736805"/>
                  <a:pt x="2237160" y="5728409"/>
                </a:cubicBezTo>
                <a:cubicBezTo>
                  <a:pt x="2284368" y="5769975"/>
                  <a:pt x="2333229" y="5809889"/>
                  <a:pt x="2383603" y="5847739"/>
                </a:cubicBezTo>
                <a:cubicBezTo>
                  <a:pt x="2383741" y="5848702"/>
                  <a:pt x="2383878" y="5849666"/>
                  <a:pt x="2384016" y="5850629"/>
                </a:cubicBezTo>
                <a:lnTo>
                  <a:pt x="2383466" y="5850629"/>
                </a:lnTo>
                <a:cubicBezTo>
                  <a:pt x="2413195" y="6003129"/>
                  <a:pt x="2393513" y="6166501"/>
                  <a:pt x="2316437" y="6315285"/>
                </a:cubicBezTo>
                <a:lnTo>
                  <a:pt x="2314511" y="6319276"/>
                </a:lnTo>
                <a:cubicBezTo>
                  <a:pt x="2236334" y="6469987"/>
                  <a:pt x="2111912" y="6581058"/>
                  <a:pt x="1967670" y="6644233"/>
                </a:cubicBezTo>
                <a:lnTo>
                  <a:pt x="1967808" y="6644783"/>
                </a:lnTo>
                <a:cubicBezTo>
                  <a:pt x="1914819" y="6670658"/>
                  <a:pt x="1869399" y="6713050"/>
                  <a:pt x="1840220" y="6769343"/>
                </a:cubicBezTo>
                <a:cubicBezTo>
                  <a:pt x="1767962" y="6908767"/>
                  <a:pt x="1822328" y="7080260"/>
                  <a:pt x="1961614" y="7152519"/>
                </a:cubicBezTo>
                <a:cubicBezTo>
                  <a:pt x="2101039" y="7224777"/>
                  <a:pt x="2272532" y="7170411"/>
                  <a:pt x="2344790" y="7031124"/>
                </a:cubicBezTo>
                <a:cubicBezTo>
                  <a:pt x="2375070" y="6972905"/>
                  <a:pt x="2383053" y="6909042"/>
                  <a:pt x="2372042" y="6849171"/>
                </a:cubicBezTo>
                <a:lnTo>
                  <a:pt x="2372593" y="6849171"/>
                </a:lnTo>
                <a:cubicBezTo>
                  <a:pt x="2342863" y="6696534"/>
                  <a:pt x="2362545" y="6533299"/>
                  <a:pt x="2439621" y="6384515"/>
                </a:cubicBezTo>
                <a:lnTo>
                  <a:pt x="2441548" y="6380524"/>
                </a:lnTo>
                <a:cubicBezTo>
                  <a:pt x="2512017" y="6244678"/>
                  <a:pt x="2620198" y="6141177"/>
                  <a:pt x="2746409" y="6075800"/>
                </a:cubicBezTo>
                <a:cubicBezTo>
                  <a:pt x="2860784" y="6134433"/>
                  <a:pt x="2980251" y="6184531"/>
                  <a:pt x="3103985" y="6225134"/>
                </a:cubicBezTo>
                <a:cubicBezTo>
                  <a:pt x="3106875" y="6270691"/>
                  <a:pt x="3100544" y="6317625"/>
                  <a:pt x="3083340" y="6363320"/>
                </a:cubicBezTo>
                <a:lnTo>
                  <a:pt x="3082651" y="6365246"/>
                </a:lnTo>
                <a:cubicBezTo>
                  <a:pt x="3054849" y="6439294"/>
                  <a:pt x="3003511" y="6497514"/>
                  <a:pt x="2940337" y="6534675"/>
                </a:cubicBezTo>
                <a:lnTo>
                  <a:pt x="2940474" y="6534950"/>
                </a:lnTo>
                <a:cubicBezTo>
                  <a:pt x="2917489" y="6549815"/>
                  <a:pt x="2898771" y="6571974"/>
                  <a:pt x="2888448" y="6599639"/>
                </a:cubicBezTo>
                <a:cubicBezTo>
                  <a:pt x="2862711" y="6668043"/>
                  <a:pt x="2897395" y="6744431"/>
                  <a:pt x="2965799" y="6770031"/>
                </a:cubicBezTo>
                <a:cubicBezTo>
                  <a:pt x="3034204" y="6795769"/>
                  <a:pt x="3110591" y="6761085"/>
                  <a:pt x="3136329" y="6692542"/>
                </a:cubicBezTo>
                <a:cubicBezTo>
                  <a:pt x="3147065" y="6663914"/>
                  <a:pt x="3147202" y="6633910"/>
                  <a:pt x="3138807" y="6606933"/>
                </a:cubicBezTo>
                <a:lnTo>
                  <a:pt x="3139082" y="6606933"/>
                </a:lnTo>
                <a:cubicBezTo>
                  <a:pt x="3116923" y="6537978"/>
                  <a:pt x="3116923" y="6461453"/>
                  <a:pt x="3144312" y="6388369"/>
                </a:cubicBezTo>
                <a:lnTo>
                  <a:pt x="3145000" y="6386442"/>
                </a:lnTo>
                <a:cubicBezTo>
                  <a:pt x="3163306" y="6337719"/>
                  <a:pt x="3192071" y="6295879"/>
                  <a:pt x="3227444" y="6262296"/>
                </a:cubicBezTo>
                <a:cubicBezTo>
                  <a:pt x="3355719" y="6297255"/>
                  <a:pt x="3487986" y="6322304"/>
                  <a:pt x="3623557" y="6336343"/>
                </a:cubicBezTo>
                <a:cubicBezTo>
                  <a:pt x="3623557" y="6336481"/>
                  <a:pt x="3623695" y="6336481"/>
                  <a:pt x="3623832" y="6336618"/>
                </a:cubicBezTo>
                <a:lnTo>
                  <a:pt x="3623419" y="6336894"/>
                </a:lnTo>
                <a:cubicBezTo>
                  <a:pt x="3722104" y="6456911"/>
                  <a:pt x="3782525" y="6609961"/>
                  <a:pt x="3785416" y="6777463"/>
                </a:cubicBezTo>
                <a:lnTo>
                  <a:pt x="3785691" y="6781868"/>
                </a:lnTo>
                <a:cubicBezTo>
                  <a:pt x="3788581" y="6951571"/>
                  <a:pt x="3732013" y="7108475"/>
                  <a:pt x="3635118" y="7232622"/>
                </a:cubicBezTo>
                <a:lnTo>
                  <a:pt x="3635531" y="7233035"/>
                </a:lnTo>
                <a:cubicBezTo>
                  <a:pt x="3601260" y="7280932"/>
                  <a:pt x="3581441" y="7339840"/>
                  <a:pt x="3582542" y="7403289"/>
                </a:cubicBezTo>
                <a:cubicBezTo>
                  <a:pt x="3585157" y="7560193"/>
                  <a:pt x="3714671" y="7685304"/>
                  <a:pt x="3871575" y="7682689"/>
                </a:cubicBezTo>
                <a:cubicBezTo>
                  <a:pt x="4028617" y="7680074"/>
                  <a:pt x="4153590" y="7550559"/>
                  <a:pt x="4150974" y="7393655"/>
                </a:cubicBezTo>
                <a:cubicBezTo>
                  <a:pt x="4149873" y="7328003"/>
                  <a:pt x="4126613" y="7267995"/>
                  <a:pt x="4088488" y="7220510"/>
                </a:cubicBezTo>
                <a:lnTo>
                  <a:pt x="4088901" y="7220235"/>
                </a:lnTo>
                <a:cubicBezTo>
                  <a:pt x="3990217" y="7100218"/>
                  <a:pt x="3929795" y="6947167"/>
                  <a:pt x="3927042" y="6779666"/>
                </a:cubicBezTo>
                <a:lnTo>
                  <a:pt x="3926767" y="6775261"/>
                </a:lnTo>
                <a:cubicBezTo>
                  <a:pt x="3924014" y="6614091"/>
                  <a:pt x="3974939" y="6464619"/>
                  <a:pt x="4063025" y="6343775"/>
                </a:cubicBezTo>
                <a:cubicBezTo>
                  <a:pt x="4211672" y="6333315"/>
                  <a:pt x="4356739" y="6309917"/>
                  <a:pt x="4497127" y="6274545"/>
                </a:cubicBezTo>
                <a:cubicBezTo>
                  <a:pt x="4526993" y="6305926"/>
                  <a:pt x="4551217" y="6343362"/>
                  <a:pt x="4567458" y="6386442"/>
                </a:cubicBezTo>
                <a:lnTo>
                  <a:pt x="4568146" y="6388369"/>
                </a:lnTo>
                <a:cubicBezTo>
                  <a:pt x="4595535" y="6461316"/>
                  <a:pt x="4595673" y="6537978"/>
                  <a:pt x="4573376" y="6606933"/>
                </a:cubicBezTo>
                <a:lnTo>
                  <a:pt x="4573652" y="6606933"/>
                </a:lnTo>
                <a:cubicBezTo>
                  <a:pt x="4565256" y="6634047"/>
                  <a:pt x="4565393" y="6664052"/>
                  <a:pt x="4576129" y="6692542"/>
                </a:cubicBezTo>
                <a:cubicBezTo>
                  <a:pt x="4601867" y="6760947"/>
                  <a:pt x="4678116" y="6795631"/>
                  <a:pt x="4746659" y="6770031"/>
                </a:cubicBezTo>
                <a:cubicBezTo>
                  <a:pt x="4815063" y="6744293"/>
                  <a:pt x="4849747" y="6668043"/>
                  <a:pt x="4824010" y="6599639"/>
                </a:cubicBezTo>
                <a:cubicBezTo>
                  <a:pt x="4813549" y="6571974"/>
                  <a:pt x="4794968" y="6549815"/>
                  <a:pt x="4771846" y="6534950"/>
                </a:cubicBezTo>
                <a:lnTo>
                  <a:pt x="4771984" y="6534675"/>
                </a:lnTo>
                <a:cubicBezTo>
                  <a:pt x="4708809" y="6497514"/>
                  <a:pt x="4657471" y="6439294"/>
                  <a:pt x="4629669" y="6365246"/>
                </a:cubicBezTo>
                <a:lnTo>
                  <a:pt x="4628981" y="6363320"/>
                </a:lnTo>
                <a:cubicBezTo>
                  <a:pt x="4614254" y="6323956"/>
                  <a:pt x="4607647" y="6283491"/>
                  <a:pt x="4607923" y="6243852"/>
                </a:cubicBezTo>
                <a:cubicBezTo>
                  <a:pt x="4741704" y="6203525"/>
                  <a:pt x="4870668" y="6152188"/>
                  <a:pt x="4993989" y="6091078"/>
                </a:cubicBezTo>
                <a:cubicBezTo>
                  <a:pt x="5108226" y="6156867"/>
                  <a:pt x="5205672" y="6254863"/>
                  <a:pt x="5270911" y="6380524"/>
                </a:cubicBezTo>
                <a:lnTo>
                  <a:pt x="5272837" y="6384515"/>
                </a:lnTo>
                <a:cubicBezTo>
                  <a:pt x="5350051" y="6533299"/>
                  <a:pt x="5369732" y="6696534"/>
                  <a:pt x="5339866" y="6849171"/>
                </a:cubicBezTo>
                <a:lnTo>
                  <a:pt x="5340416" y="6849171"/>
                </a:lnTo>
                <a:cubicBezTo>
                  <a:pt x="5329405" y="6909042"/>
                  <a:pt x="5337526" y="6972905"/>
                  <a:pt x="5367668" y="7031124"/>
                </a:cubicBezTo>
                <a:cubicBezTo>
                  <a:pt x="5439926" y="7170411"/>
                  <a:pt x="5611557" y="7224915"/>
                  <a:pt x="5750844" y="7152519"/>
                </a:cubicBezTo>
                <a:cubicBezTo>
                  <a:pt x="5890268" y="7080260"/>
                  <a:pt x="5944496" y="6908629"/>
                  <a:pt x="5872238" y="6769343"/>
                </a:cubicBezTo>
                <a:cubicBezTo>
                  <a:pt x="5843059" y="6713050"/>
                  <a:pt x="5797639" y="6670658"/>
                  <a:pt x="5744650" y="6644783"/>
                </a:cubicBezTo>
                <a:lnTo>
                  <a:pt x="5744925" y="6644233"/>
                </a:lnTo>
                <a:cubicBezTo>
                  <a:pt x="5600684" y="6581058"/>
                  <a:pt x="5476262" y="6469987"/>
                  <a:pt x="5398085" y="6319276"/>
                </a:cubicBezTo>
                <a:lnTo>
                  <a:pt x="5396158" y="6315285"/>
                </a:lnTo>
                <a:cubicBezTo>
                  <a:pt x="5326515" y="6181091"/>
                  <a:pt x="5303805" y="6034922"/>
                  <a:pt x="5321973" y="5895636"/>
                </a:cubicBezTo>
                <a:cubicBezTo>
                  <a:pt x="5392993" y="5845674"/>
                  <a:pt x="5461260" y="5792134"/>
                  <a:pt x="5526499" y="5735153"/>
                </a:cubicBezTo>
                <a:cubicBezTo>
                  <a:pt x="5616374" y="5751670"/>
                  <a:pt x="5702534" y="5793373"/>
                  <a:pt x="5773966" y="5860539"/>
                </a:cubicBezTo>
                <a:lnTo>
                  <a:pt x="5776168" y="5862741"/>
                </a:lnTo>
                <a:cubicBezTo>
                  <a:pt x="5860264" y="5941881"/>
                  <a:pt x="5910225" y="6043593"/>
                  <a:pt x="5925778" y="6149710"/>
                </a:cubicBezTo>
                <a:lnTo>
                  <a:pt x="5926191" y="6149572"/>
                </a:lnTo>
                <a:cubicBezTo>
                  <a:pt x="5932659" y="6191000"/>
                  <a:pt x="5952479" y="6230777"/>
                  <a:pt x="5985511" y="6261745"/>
                </a:cubicBezTo>
                <a:cubicBezTo>
                  <a:pt x="6064376" y="6335930"/>
                  <a:pt x="6188248" y="6332214"/>
                  <a:pt x="6262571" y="6253349"/>
                </a:cubicBezTo>
                <a:cubicBezTo>
                  <a:pt x="6336756" y="6174484"/>
                  <a:pt x="6332902" y="6050475"/>
                  <a:pt x="6254175" y="5976427"/>
                </a:cubicBezTo>
                <a:cubicBezTo>
                  <a:pt x="6222381" y="5946423"/>
                  <a:pt x="6183155" y="5929219"/>
                  <a:pt x="6142828" y="5924539"/>
                </a:cubicBezTo>
                <a:lnTo>
                  <a:pt x="6142828" y="5924126"/>
                </a:lnTo>
                <a:cubicBezTo>
                  <a:pt x="6034647" y="5916006"/>
                  <a:pt x="5928393" y="5872100"/>
                  <a:pt x="5843197" y="5791859"/>
                </a:cubicBezTo>
                <a:lnTo>
                  <a:pt x="5840994" y="5789657"/>
                </a:lnTo>
                <a:cubicBezTo>
                  <a:pt x="5773278" y="5725932"/>
                  <a:pt x="5727721" y="5647618"/>
                  <a:pt x="5704461" y="5564073"/>
                </a:cubicBezTo>
                <a:cubicBezTo>
                  <a:pt x="5795575" y="5467316"/>
                  <a:pt x="5879120" y="5363401"/>
                  <a:pt x="5953993" y="5253156"/>
                </a:cubicBezTo>
                <a:cubicBezTo>
                  <a:pt x="6091353" y="5242282"/>
                  <a:pt x="6233254" y="5270911"/>
                  <a:pt x="6362081" y="5343995"/>
                </a:cubicBezTo>
                <a:lnTo>
                  <a:pt x="6365797" y="5346334"/>
                </a:lnTo>
                <a:cubicBezTo>
                  <a:pt x="6511415" y="5429053"/>
                  <a:pt x="6616981" y="5555264"/>
                  <a:pt x="6675063" y="5699506"/>
                </a:cubicBezTo>
                <a:lnTo>
                  <a:pt x="6675476" y="5699231"/>
                </a:lnTo>
                <a:cubicBezTo>
                  <a:pt x="6698874" y="5755523"/>
                  <a:pt x="6740439" y="5804659"/>
                  <a:pt x="6797558" y="5837003"/>
                </a:cubicBezTo>
                <a:cubicBezTo>
                  <a:pt x="6934092" y="5914492"/>
                  <a:pt x="7107650" y="5866732"/>
                  <a:pt x="7185138" y="5730199"/>
                </a:cubicBezTo>
                <a:cubicBezTo>
                  <a:pt x="7262627" y="5593665"/>
                  <a:pt x="7214867" y="5420244"/>
                  <a:pt x="7078333" y="5342618"/>
                </a:cubicBezTo>
                <a:cubicBezTo>
                  <a:pt x="7023142" y="5311375"/>
                  <a:pt x="6962032" y="5300502"/>
                  <a:pt x="6903537" y="5307659"/>
                </a:cubicBezTo>
                <a:lnTo>
                  <a:pt x="6903399" y="5307108"/>
                </a:lnTo>
                <a:cubicBezTo>
                  <a:pt x="6748009" y="5332709"/>
                  <a:pt x="6583123" y="5307246"/>
                  <a:pt x="6435578" y="5223426"/>
                </a:cubicBezTo>
                <a:lnTo>
                  <a:pt x="6431862" y="5221086"/>
                </a:lnTo>
                <a:cubicBezTo>
                  <a:pt x="6303448" y="5148140"/>
                  <a:pt x="6206278" y="5041335"/>
                  <a:pt x="6145306" y="4918289"/>
                </a:cubicBezTo>
                <a:cubicBezTo>
                  <a:pt x="6189624" y="4824423"/>
                  <a:pt x="6228300" y="4727528"/>
                  <a:pt x="6260919" y="4627742"/>
                </a:cubicBezTo>
                <a:cubicBezTo>
                  <a:pt x="6302622" y="4624989"/>
                  <a:pt x="6345427" y="4629807"/>
                  <a:pt x="6387543" y="4643845"/>
                </a:cubicBezTo>
                <a:lnTo>
                  <a:pt x="6389470" y="4644534"/>
                </a:lnTo>
                <a:cubicBezTo>
                  <a:pt x="6463518" y="4669170"/>
                  <a:pt x="6523114" y="4717343"/>
                  <a:pt x="6562615" y="4777902"/>
                </a:cubicBezTo>
                <a:lnTo>
                  <a:pt x="6562752" y="4777764"/>
                </a:lnTo>
                <a:cubicBezTo>
                  <a:pt x="6578581" y="4801300"/>
                  <a:pt x="6601978" y="4820018"/>
                  <a:pt x="6631020" y="4829653"/>
                </a:cubicBezTo>
                <a:cubicBezTo>
                  <a:pt x="6700387" y="4852776"/>
                  <a:pt x="6775399" y="4815201"/>
                  <a:pt x="6798384" y="4745833"/>
                </a:cubicBezTo>
                <a:cubicBezTo>
                  <a:pt x="6821369" y="4676465"/>
                  <a:pt x="6783932" y="4601454"/>
                  <a:pt x="6714564" y="4578469"/>
                </a:cubicBezTo>
                <a:cubicBezTo>
                  <a:pt x="6686487" y="4569110"/>
                  <a:pt x="6657583" y="4569660"/>
                  <a:pt x="6631570" y="4578331"/>
                </a:cubicBezTo>
                <a:lnTo>
                  <a:pt x="6631433" y="4578056"/>
                </a:lnTo>
                <a:cubicBezTo>
                  <a:pt x="6562752" y="4603794"/>
                  <a:pt x="6485126" y="4607097"/>
                  <a:pt x="6410115" y="4582185"/>
                </a:cubicBezTo>
                <a:lnTo>
                  <a:pt x="6408189" y="4581497"/>
                </a:lnTo>
                <a:cubicBezTo>
                  <a:pt x="6364971" y="4567045"/>
                  <a:pt x="6326708" y="4544473"/>
                  <a:pt x="6294364" y="4516258"/>
                </a:cubicBezTo>
                <a:cubicBezTo>
                  <a:pt x="6336618" y="4363070"/>
                  <a:pt x="6364696" y="4203964"/>
                  <a:pt x="6376808" y="4040453"/>
                </a:cubicBezTo>
                <a:cubicBezTo>
                  <a:pt x="6497238" y="3953881"/>
                  <a:pt x="6645471" y="3903782"/>
                  <a:pt x="6805128" y="3906535"/>
                </a:cubicBezTo>
                <a:lnTo>
                  <a:pt x="6809532" y="3906810"/>
                </a:lnTo>
                <a:cubicBezTo>
                  <a:pt x="6977034" y="3909700"/>
                  <a:pt x="7130084" y="3969984"/>
                  <a:pt x="7250102" y="4068806"/>
                </a:cubicBezTo>
                <a:lnTo>
                  <a:pt x="7250377" y="4068393"/>
                </a:lnTo>
                <a:cubicBezTo>
                  <a:pt x="7297861" y="4106518"/>
                  <a:pt x="7357870" y="4129779"/>
                  <a:pt x="7423522" y="4130880"/>
                </a:cubicBezTo>
                <a:cubicBezTo>
                  <a:pt x="7580563" y="4133495"/>
                  <a:pt x="7709941" y="4008522"/>
                  <a:pt x="7712556" y="3851481"/>
                </a:cubicBezTo>
                <a:cubicBezTo>
                  <a:pt x="7715446" y="3694990"/>
                  <a:pt x="7590336" y="3565613"/>
                  <a:pt x="7433432" y="3562860"/>
                </a:cubicBezTo>
                <a:close/>
              </a:path>
            </a:pathLst>
          </a:custGeom>
          <a:solidFill>
            <a:srgbClr val="FFC000"/>
          </a:solidFill>
          <a:ln w="13760" cap="flat">
            <a:noFill/>
            <a:prstDash val="solid"/>
            <a:miter/>
          </a:ln>
          <a:effectLst>
            <a:outerShdw blurRad="228600" dist="76200" dir="2700000" algn="tl" rotWithShape="0">
              <a:prstClr val="black">
                <a:alpha val="40000"/>
              </a:prstClr>
            </a:outerShdw>
          </a:effectLst>
        </p:spPr>
        <p:txBody>
          <a:bodyPr rtlCol="0" anchor="ctr"/>
          <a:lstStyle/>
          <a:p>
            <a:endParaRPr lang="it-IT" sz="1266" dirty="0">
              <a:latin typeface="Raleway" panose="020B0003030101060003" pitchFamily="34" charset="0"/>
            </a:endParaRPr>
          </a:p>
        </p:txBody>
      </p:sp>
      <p:sp>
        <p:nvSpPr>
          <p:cNvPr id="49" name="Elemento grafico 1">
            <a:extLst>
              <a:ext uri="{FF2B5EF4-FFF2-40B4-BE49-F238E27FC236}">
                <a16:creationId xmlns:a16="http://schemas.microsoft.com/office/drawing/2014/main" id="{68A45858-A2EB-4754-8009-9C22E5A04AC9}"/>
              </a:ext>
            </a:extLst>
          </p:cNvPr>
          <p:cNvSpPr/>
          <p:nvPr/>
        </p:nvSpPr>
        <p:spPr>
          <a:xfrm>
            <a:off x="97945" y="3214817"/>
            <a:ext cx="3847056" cy="3832154"/>
          </a:xfrm>
          <a:custGeom>
            <a:avLst/>
            <a:gdLst>
              <a:gd name="connsiteX0" fmla="*/ 7433432 w 7712604"/>
              <a:gd name="connsiteY0" fmla="*/ 3562860 h 7682728"/>
              <a:gd name="connsiteX1" fmla="*/ 7263177 w 7712604"/>
              <a:gd name="connsiteY1" fmla="*/ 3615850 h 7682728"/>
              <a:gd name="connsiteX2" fmla="*/ 7262764 w 7712604"/>
              <a:gd name="connsiteY2" fmla="*/ 3615437 h 7682728"/>
              <a:gd name="connsiteX3" fmla="*/ 6812010 w 7712604"/>
              <a:gd name="connsiteY3" fmla="*/ 3766009 h 7682728"/>
              <a:gd name="connsiteX4" fmla="*/ 6807605 w 7712604"/>
              <a:gd name="connsiteY4" fmla="*/ 3765734 h 7682728"/>
              <a:gd name="connsiteX5" fmla="*/ 6371991 w 7712604"/>
              <a:gd name="connsiteY5" fmla="*/ 3607729 h 7682728"/>
              <a:gd name="connsiteX6" fmla="*/ 6289822 w 7712604"/>
              <a:gd name="connsiteY6" fmla="*/ 3170600 h 7682728"/>
              <a:gd name="connsiteX7" fmla="*/ 6408189 w 7712604"/>
              <a:gd name="connsiteY7" fmla="*/ 3101370 h 7682728"/>
              <a:gd name="connsiteX8" fmla="*/ 6410115 w 7712604"/>
              <a:gd name="connsiteY8" fmla="*/ 3100682 h 7682728"/>
              <a:gd name="connsiteX9" fmla="*/ 6631433 w 7712604"/>
              <a:gd name="connsiteY9" fmla="*/ 3104811 h 7682728"/>
              <a:gd name="connsiteX10" fmla="*/ 6631570 w 7712604"/>
              <a:gd name="connsiteY10" fmla="*/ 3104536 h 7682728"/>
              <a:gd name="connsiteX11" fmla="*/ 6714564 w 7712604"/>
              <a:gd name="connsiteY11" fmla="*/ 3104398 h 7682728"/>
              <a:gd name="connsiteX12" fmla="*/ 6798384 w 7712604"/>
              <a:gd name="connsiteY12" fmla="*/ 2937034 h 7682728"/>
              <a:gd name="connsiteX13" fmla="*/ 6631020 w 7712604"/>
              <a:gd name="connsiteY13" fmla="*/ 2853214 h 7682728"/>
              <a:gd name="connsiteX14" fmla="*/ 6562752 w 7712604"/>
              <a:gd name="connsiteY14" fmla="*/ 2905102 h 7682728"/>
              <a:gd name="connsiteX15" fmla="*/ 6562615 w 7712604"/>
              <a:gd name="connsiteY15" fmla="*/ 2904965 h 7682728"/>
              <a:gd name="connsiteX16" fmla="*/ 6389470 w 7712604"/>
              <a:gd name="connsiteY16" fmla="*/ 3038333 h 7682728"/>
              <a:gd name="connsiteX17" fmla="*/ 6387543 w 7712604"/>
              <a:gd name="connsiteY17" fmla="*/ 3039021 h 7682728"/>
              <a:gd name="connsiteX18" fmla="*/ 6253899 w 7712604"/>
              <a:gd name="connsiteY18" fmla="*/ 3054574 h 7682728"/>
              <a:gd name="connsiteX19" fmla="*/ 6140351 w 7712604"/>
              <a:gd name="connsiteY19" fmla="*/ 2774762 h 7682728"/>
              <a:gd name="connsiteX20" fmla="*/ 6431862 w 7712604"/>
              <a:gd name="connsiteY20" fmla="*/ 2461642 h 7682728"/>
              <a:gd name="connsiteX21" fmla="*/ 6435578 w 7712604"/>
              <a:gd name="connsiteY21" fmla="*/ 2459303 h 7682728"/>
              <a:gd name="connsiteX22" fmla="*/ 6903399 w 7712604"/>
              <a:gd name="connsiteY22" fmla="*/ 2375620 h 7682728"/>
              <a:gd name="connsiteX23" fmla="*/ 6903537 w 7712604"/>
              <a:gd name="connsiteY23" fmla="*/ 2375070 h 7682728"/>
              <a:gd name="connsiteX24" fmla="*/ 7078333 w 7712604"/>
              <a:gd name="connsiteY24" fmla="*/ 2340111 h 7682728"/>
              <a:gd name="connsiteX25" fmla="*/ 7185138 w 7712604"/>
              <a:gd name="connsiteY25" fmla="*/ 1952531 h 7682728"/>
              <a:gd name="connsiteX26" fmla="*/ 6797558 w 7712604"/>
              <a:gd name="connsiteY26" fmla="*/ 1845726 h 7682728"/>
              <a:gd name="connsiteX27" fmla="*/ 6675476 w 7712604"/>
              <a:gd name="connsiteY27" fmla="*/ 1983498 h 7682728"/>
              <a:gd name="connsiteX28" fmla="*/ 6675063 w 7712604"/>
              <a:gd name="connsiteY28" fmla="*/ 1983223 h 7682728"/>
              <a:gd name="connsiteX29" fmla="*/ 6365797 w 7712604"/>
              <a:gd name="connsiteY29" fmla="*/ 2336395 h 7682728"/>
              <a:gd name="connsiteX30" fmla="*/ 6362081 w 7712604"/>
              <a:gd name="connsiteY30" fmla="*/ 2338734 h 7682728"/>
              <a:gd name="connsiteX31" fmla="*/ 5938440 w 7712604"/>
              <a:gd name="connsiteY31" fmla="*/ 2428059 h 7682728"/>
              <a:gd name="connsiteX32" fmla="*/ 5700332 w 7712604"/>
              <a:gd name="connsiteY32" fmla="*/ 2135035 h 7682728"/>
              <a:gd name="connsiteX33" fmla="*/ 5841132 w 7712604"/>
              <a:gd name="connsiteY33" fmla="*/ 1893072 h 7682728"/>
              <a:gd name="connsiteX34" fmla="*/ 5843334 w 7712604"/>
              <a:gd name="connsiteY34" fmla="*/ 1890870 h 7682728"/>
              <a:gd name="connsiteX35" fmla="*/ 6142966 w 7712604"/>
              <a:gd name="connsiteY35" fmla="*/ 1758603 h 7682728"/>
              <a:gd name="connsiteX36" fmla="*/ 6142966 w 7712604"/>
              <a:gd name="connsiteY36" fmla="*/ 1758190 h 7682728"/>
              <a:gd name="connsiteX37" fmla="*/ 6254313 w 7712604"/>
              <a:gd name="connsiteY37" fmla="*/ 1706301 h 7682728"/>
              <a:gd name="connsiteX38" fmla="*/ 6262708 w 7712604"/>
              <a:gd name="connsiteY38" fmla="*/ 1429380 h 7682728"/>
              <a:gd name="connsiteX39" fmla="*/ 5985649 w 7712604"/>
              <a:gd name="connsiteY39" fmla="*/ 1420984 h 7682728"/>
              <a:gd name="connsiteX40" fmla="*/ 5926328 w 7712604"/>
              <a:gd name="connsiteY40" fmla="*/ 1533157 h 7682728"/>
              <a:gd name="connsiteX41" fmla="*/ 5925915 w 7712604"/>
              <a:gd name="connsiteY41" fmla="*/ 1533019 h 7682728"/>
              <a:gd name="connsiteX42" fmla="*/ 5776306 w 7712604"/>
              <a:gd name="connsiteY42" fmla="*/ 1819988 h 7682728"/>
              <a:gd name="connsiteX43" fmla="*/ 5774104 w 7712604"/>
              <a:gd name="connsiteY43" fmla="*/ 1822190 h 7682728"/>
              <a:gd name="connsiteX44" fmla="*/ 5506129 w 7712604"/>
              <a:gd name="connsiteY44" fmla="*/ 1950879 h 7682728"/>
              <a:gd name="connsiteX45" fmla="*/ 5325414 w 7712604"/>
              <a:gd name="connsiteY45" fmla="*/ 1810354 h 7682728"/>
              <a:gd name="connsiteX46" fmla="*/ 5396296 w 7712604"/>
              <a:gd name="connsiteY46" fmla="*/ 1367444 h 7682728"/>
              <a:gd name="connsiteX47" fmla="*/ 5398223 w 7712604"/>
              <a:gd name="connsiteY47" fmla="*/ 1363453 h 7682728"/>
              <a:gd name="connsiteX48" fmla="*/ 5745063 w 7712604"/>
              <a:gd name="connsiteY48" fmla="*/ 1038496 h 7682728"/>
              <a:gd name="connsiteX49" fmla="*/ 5744788 w 7712604"/>
              <a:gd name="connsiteY49" fmla="*/ 1037946 h 7682728"/>
              <a:gd name="connsiteX50" fmla="*/ 5872376 w 7712604"/>
              <a:gd name="connsiteY50" fmla="*/ 913386 h 7682728"/>
              <a:gd name="connsiteX51" fmla="*/ 5750981 w 7712604"/>
              <a:gd name="connsiteY51" fmla="*/ 530210 h 7682728"/>
              <a:gd name="connsiteX52" fmla="*/ 5367806 w 7712604"/>
              <a:gd name="connsiteY52" fmla="*/ 651604 h 7682728"/>
              <a:gd name="connsiteX53" fmla="*/ 5340554 w 7712604"/>
              <a:gd name="connsiteY53" fmla="*/ 833558 h 7682728"/>
              <a:gd name="connsiteX54" fmla="*/ 5340003 w 7712604"/>
              <a:gd name="connsiteY54" fmla="*/ 833558 h 7682728"/>
              <a:gd name="connsiteX55" fmla="*/ 5272975 w 7712604"/>
              <a:gd name="connsiteY55" fmla="*/ 1298214 h 7682728"/>
              <a:gd name="connsiteX56" fmla="*/ 5271048 w 7712604"/>
              <a:gd name="connsiteY56" fmla="*/ 1302205 h 7682728"/>
              <a:gd name="connsiteX57" fmla="*/ 4974307 w 7712604"/>
              <a:gd name="connsiteY57" fmla="*/ 1602800 h 7682728"/>
              <a:gd name="connsiteX58" fmla="*/ 4608748 w 7712604"/>
              <a:gd name="connsiteY58" fmla="*/ 1460072 h 7682728"/>
              <a:gd name="connsiteX59" fmla="*/ 4629118 w 7712604"/>
              <a:gd name="connsiteY59" fmla="*/ 1319409 h 7682728"/>
              <a:gd name="connsiteX60" fmla="*/ 4629806 w 7712604"/>
              <a:gd name="connsiteY60" fmla="*/ 1317483 h 7682728"/>
              <a:gd name="connsiteX61" fmla="*/ 4772121 w 7712604"/>
              <a:gd name="connsiteY61" fmla="*/ 1148054 h 7682728"/>
              <a:gd name="connsiteX62" fmla="*/ 4771984 w 7712604"/>
              <a:gd name="connsiteY62" fmla="*/ 1147779 h 7682728"/>
              <a:gd name="connsiteX63" fmla="*/ 4824147 w 7712604"/>
              <a:gd name="connsiteY63" fmla="*/ 1083090 h 7682728"/>
              <a:gd name="connsiteX64" fmla="*/ 4746796 w 7712604"/>
              <a:gd name="connsiteY64" fmla="*/ 912698 h 7682728"/>
              <a:gd name="connsiteX65" fmla="*/ 4576267 w 7712604"/>
              <a:gd name="connsiteY65" fmla="*/ 990187 h 7682728"/>
              <a:gd name="connsiteX66" fmla="*/ 4573789 w 7712604"/>
              <a:gd name="connsiteY66" fmla="*/ 1075796 h 7682728"/>
              <a:gd name="connsiteX67" fmla="*/ 4573514 w 7712604"/>
              <a:gd name="connsiteY67" fmla="*/ 1075796 h 7682728"/>
              <a:gd name="connsiteX68" fmla="*/ 4568284 w 7712604"/>
              <a:gd name="connsiteY68" fmla="*/ 1294360 h 7682728"/>
              <a:gd name="connsiteX69" fmla="*/ 4567596 w 7712604"/>
              <a:gd name="connsiteY69" fmla="*/ 1296287 h 7682728"/>
              <a:gd name="connsiteX70" fmla="*/ 4480197 w 7712604"/>
              <a:gd name="connsiteY70" fmla="*/ 1424975 h 7682728"/>
              <a:gd name="connsiteX71" fmla="*/ 4078716 w 7712604"/>
              <a:gd name="connsiteY71" fmla="*/ 1360975 h 7682728"/>
              <a:gd name="connsiteX72" fmla="*/ 4077202 w 7712604"/>
              <a:gd name="connsiteY72" fmla="*/ 1358635 h 7682728"/>
              <a:gd name="connsiteX73" fmla="*/ 4077615 w 7712604"/>
              <a:gd name="connsiteY73" fmla="*/ 1358223 h 7682728"/>
              <a:gd name="connsiteX74" fmla="*/ 3927042 w 7712604"/>
              <a:gd name="connsiteY74" fmla="*/ 907468 h 7682728"/>
              <a:gd name="connsiteX75" fmla="*/ 3927318 w 7712604"/>
              <a:gd name="connsiteY75" fmla="*/ 903064 h 7682728"/>
              <a:gd name="connsiteX76" fmla="*/ 4089176 w 7712604"/>
              <a:gd name="connsiteY76" fmla="*/ 462494 h 7682728"/>
              <a:gd name="connsiteX77" fmla="*/ 4088763 w 7712604"/>
              <a:gd name="connsiteY77" fmla="*/ 462219 h 7682728"/>
              <a:gd name="connsiteX78" fmla="*/ 4151250 w 7712604"/>
              <a:gd name="connsiteY78" fmla="*/ 289074 h 7682728"/>
              <a:gd name="connsiteX79" fmla="*/ 3871851 w 7712604"/>
              <a:gd name="connsiteY79" fmla="*/ 40 h 7682728"/>
              <a:gd name="connsiteX80" fmla="*/ 3582817 w 7712604"/>
              <a:gd name="connsiteY80" fmla="*/ 279439 h 7682728"/>
              <a:gd name="connsiteX81" fmla="*/ 3635807 w 7712604"/>
              <a:gd name="connsiteY81" fmla="*/ 449694 h 7682728"/>
              <a:gd name="connsiteX82" fmla="*/ 3635393 w 7712604"/>
              <a:gd name="connsiteY82" fmla="*/ 450107 h 7682728"/>
              <a:gd name="connsiteX83" fmla="*/ 3785966 w 7712604"/>
              <a:gd name="connsiteY83" fmla="*/ 900861 h 7682728"/>
              <a:gd name="connsiteX84" fmla="*/ 3785691 w 7712604"/>
              <a:gd name="connsiteY84" fmla="*/ 905266 h 7682728"/>
              <a:gd name="connsiteX85" fmla="*/ 3623695 w 7712604"/>
              <a:gd name="connsiteY85" fmla="*/ 1345835 h 7682728"/>
              <a:gd name="connsiteX86" fmla="*/ 3624108 w 7712604"/>
              <a:gd name="connsiteY86" fmla="*/ 1346111 h 7682728"/>
              <a:gd name="connsiteX87" fmla="*/ 3607591 w 7712604"/>
              <a:gd name="connsiteY87" fmla="*/ 1369096 h 7682728"/>
              <a:gd name="connsiteX88" fmla="*/ 3245749 w 7712604"/>
              <a:gd name="connsiteY88" fmla="*/ 1436399 h 7682728"/>
              <a:gd name="connsiteX89" fmla="*/ 3145138 w 7712604"/>
              <a:gd name="connsiteY89" fmla="*/ 1296287 h 7682728"/>
              <a:gd name="connsiteX90" fmla="*/ 3144450 w 7712604"/>
              <a:gd name="connsiteY90" fmla="*/ 1294360 h 7682728"/>
              <a:gd name="connsiteX91" fmla="*/ 3139219 w 7712604"/>
              <a:gd name="connsiteY91" fmla="*/ 1075796 h 7682728"/>
              <a:gd name="connsiteX92" fmla="*/ 3138944 w 7712604"/>
              <a:gd name="connsiteY92" fmla="*/ 1075796 h 7682728"/>
              <a:gd name="connsiteX93" fmla="*/ 3136467 w 7712604"/>
              <a:gd name="connsiteY93" fmla="*/ 990187 h 7682728"/>
              <a:gd name="connsiteX94" fmla="*/ 2965937 w 7712604"/>
              <a:gd name="connsiteY94" fmla="*/ 912698 h 7682728"/>
              <a:gd name="connsiteX95" fmla="*/ 2888586 w 7712604"/>
              <a:gd name="connsiteY95" fmla="*/ 1083090 h 7682728"/>
              <a:gd name="connsiteX96" fmla="*/ 2940612 w 7712604"/>
              <a:gd name="connsiteY96" fmla="*/ 1147779 h 7682728"/>
              <a:gd name="connsiteX97" fmla="*/ 2940474 w 7712604"/>
              <a:gd name="connsiteY97" fmla="*/ 1148054 h 7682728"/>
              <a:gd name="connsiteX98" fmla="*/ 3082789 w 7712604"/>
              <a:gd name="connsiteY98" fmla="*/ 1317483 h 7682728"/>
              <a:gd name="connsiteX99" fmla="*/ 3083477 w 7712604"/>
              <a:gd name="connsiteY99" fmla="*/ 1319409 h 7682728"/>
              <a:gd name="connsiteX100" fmla="*/ 3101783 w 7712604"/>
              <a:gd name="connsiteY100" fmla="*/ 1479204 h 7682728"/>
              <a:gd name="connsiteX101" fmla="*/ 2767330 w 7712604"/>
              <a:gd name="connsiteY101" fmla="*/ 1617389 h 7682728"/>
              <a:gd name="connsiteX102" fmla="*/ 2441548 w 7712604"/>
              <a:gd name="connsiteY102" fmla="*/ 1302205 h 7682728"/>
              <a:gd name="connsiteX103" fmla="*/ 2439621 w 7712604"/>
              <a:gd name="connsiteY103" fmla="*/ 1298214 h 7682728"/>
              <a:gd name="connsiteX104" fmla="*/ 2372593 w 7712604"/>
              <a:gd name="connsiteY104" fmla="*/ 833558 h 7682728"/>
              <a:gd name="connsiteX105" fmla="*/ 2372042 w 7712604"/>
              <a:gd name="connsiteY105" fmla="*/ 833558 h 7682728"/>
              <a:gd name="connsiteX106" fmla="*/ 2344790 w 7712604"/>
              <a:gd name="connsiteY106" fmla="*/ 651604 h 7682728"/>
              <a:gd name="connsiteX107" fmla="*/ 1961614 w 7712604"/>
              <a:gd name="connsiteY107" fmla="*/ 530210 h 7682728"/>
              <a:gd name="connsiteX108" fmla="*/ 1840220 w 7712604"/>
              <a:gd name="connsiteY108" fmla="*/ 913386 h 7682728"/>
              <a:gd name="connsiteX109" fmla="*/ 1967808 w 7712604"/>
              <a:gd name="connsiteY109" fmla="*/ 1037946 h 7682728"/>
              <a:gd name="connsiteX110" fmla="*/ 1967670 w 7712604"/>
              <a:gd name="connsiteY110" fmla="*/ 1038496 h 7682728"/>
              <a:gd name="connsiteX111" fmla="*/ 2314511 w 7712604"/>
              <a:gd name="connsiteY111" fmla="*/ 1363453 h 7682728"/>
              <a:gd name="connsiteX112" fmla="*/ 2316437 w 7712604"/>
              <a:gd name="connsiteY112" fmla="*/ 1367444 h 7682728"/>
              <a:gd name="connsiteX113" fmla="*/ 2383466 w 7712604"/>
              <a:gd name="connsiteY113" fmla="*/ 1832100 h 7682728"/>
              <a:gd name="connsiteX114" fmla="*/ 2384016 w 7712604"/>
              <a:gd name="connsiteY114" fmla="*/ 1832100 h 7682728"/>
              <a:gd name="connsiteX115" fmla="*/ 2380575 w 7712604"/>
              <a:gd name="connsiteY115" fmla="*/ 1858113 h 7682728"/>
              <a:gd name="connsiteX116" fmla="*/ 2256841 w 7712604"/>
              <a:gd name="connsiteY116" fmla="*/ 1957898 h 7682728"/>
              <a:gd name="connsiteX117" fmla="*/ 2238261 w 7712604"/>
              <a:gd name="connsiteY117" fmla="*/ 1954733 h 7682728"/>
              <a:gd name="connsiteX118" fmla="*/ 2238261 w 7712604"/>
              <a:gd name="connsiteY118" fmla="*/ 1954320 h 7682728"/>
              <a:gd name="connsiteX119" fmla="*/ 1938629 w 7712604"/>
              <a:gd name="connsiteY119" fmla="*/ 1822052 h 7682728"/>
              <a:gd name="connsiteX120" fmla="*/ 1936427 w 7712604"/>
              <a:gd name="connsiteY120" fmla="*/ 1819850 h 7682728"/>
              <a:gd name="connsiteX121" fmla="*/ 1786818 w 7712604"/>
              <a:gd name="connsiteY121" fmla="*/ 1532881 h 7682728"/>
              <a:gd name="connsiteX122" fmla="*/ 1786543 w 7712604"/>
              <a:gd name="connsiteY122" fmla="*/ 1533019 h 7682728"/>
              <a:gd name="connsiteX123" fmla="*/ 1727222 w 7712604"/>
              <a:gd name="connsiteY123" fmla="*/ 1420847 h 7682728"/>
              <a:gd name="connsiteX124" fmla="*/ 1450300 w 7712604"/>
              <a:gd name="connsiteY124" fmla="*/ 1429242 h 7682728"/>
              <a:gd name="connsiteX125" fmla="*/ 1458696 w 7712604"/>
              <a:gd name="connsiteY125" fmla="*/ 1706164 h 7682728"/>
              <a:gd name="connsiteX126" fmla="*/ 1570043 w 7712604"/>
              <a:gd name="connsiteY126" fmla="*/ 1758052 h 7682728"/>
              <a:gd name="connsiteX127" fmla="*/ 1570043 w 7712604"/>
              <a:gd name="connsiteY127" fmla="*/ 1758465 h 7682728"/>
              <a:gd name="connsiteX128" fmla="*/ 1869674 w 7712604"/>
              <a:gd name="connsiteY128" fmla="*/ 1890732 h 7682728"/>
              <a:gd name="connsiteX129" fmla="*/ 1871876 w 7712604"/>
              <a:gd name="connsiteY129" fmla="*/ 1892935 h 7682728"/>
              <a:gd name="connsiteX130" fmla="*/ 2021486 w 7712604"/>
              <a:gd name="connsiteY130" fmla="*/ 2179904 h 7682728"/>
              <a:gd name="connsiteX131" fmla="*/ 2021899 w 7712604"/>
              <a:gd name="connsiteY131" fmla="*/ 2179766 h 7682728"/>
              <a:gd name="connsiteX132" fmla="*/ 2023413 w 7712604"/>
              <a:gd name="connsiteY132" fmla="*/ 2187061 h 7682728"/>
              <a:gd name="connsiteX133" fmla="*/ 1837880 w 7712604"/>
              <a:gd name="connsiteY133" fmla="*/ 2421040 h 7682728"/>
              <a:gd name="connsiteX134" fmla="*/ 1818887 w 7712604"/>
              <a:gd name="connsiteY134" fmla="*/ 2422692 h 7682728"/>
              <a:gd name="connsiteX135" fmla="*/ 1818749 w 7712604"/>
              <a:gd name="connsiteY135" fmla="*/ 2422141 h 7682728"/>
              <a:gd name="connsiteX136" fmla="*/ 1350928 w 7712604"/>
              <a:gd name="connsiteY136" fmla="*/ 2338459 h 7682728"/>
              <a:gd name="connsiteX137" fmla="*/ 1347212 w 7712604"/>
              <a:gd name="connsiteY137" fmla="*/ 2336119 h 7682728"/>
              <a:gd name="connsiteX138" fmla="*/ 1037946 w 7712604"/>
              <a:gd name="connsiteY138" fmla="*/ 1982948 h 7682728"/>
              <a:gd name="connsiteX139" fmla="*/ 1037533 w 7712604"/>
              <a:gd name="connsiteY139" fmla="*/ 1983223 h 7682728"/>
              <a:gd name="connsiteX140" fmla="*/ 915451 w 7712604"/>
              <a:gd name="connsiteY140" fmla="*/ 1845450 h 7682728"/>
              <a:gd name="connsiteX141" fmla="*/ 527871 w 7712604"/>
              <a:gd name="connsiteY141" fmla="*/ 1952255 h 7682728"/>
              <a:gd name="connsiteX142" fmla="*/ 634675 w 7712604"/>
              <a:gd name="connsiteY142" fmla="*/ 2339836 h 7682728"/>
              <a:gd name="connsiteX143" fmla="*/ 809472 w 7712604"/>
              <a:gd name="connsiteY143" fmla="*/ 2374795 h 7682728"/>
              <a:gd name="connsiteX144" fmla="*/ 809609 w 7712604"/>
              <a:gd name="connsiteY144" fmla="*/ 2375345 h 7682728"/>
              <a:gd name="connsiteX145" fmla="*/ 1277431 w 7712604"/>
              <a:gd name="connsiteY145" fmla="*/ 2459027 h 7682728"/>
              <a:gd name="connsiteX146" fmla="*/ 1281147 w 7712604"/>
              <a:gd name="connsiteY146" fmla="*/ 2461367 h 7682728"/>
              <a:gd name="connsiteX147" fmla="*/ 1590413 w 7712604"/>
              <a:gd name="connsiteY147" fmla="*/ 2814539 h 7682728"/>
              <a:gd name="connsiteX148" fmla="*/ 1590826 w 7712604"/>
              <a:gd name="connsiteY148" fmla="*/ 2814263 h 7682728"/>
              <a:gd name="connsiteX149" fmla="*/ 1601974 w 7712604"/>
              <a:gd name="connsiteY149" fmla="*/ 2837799 h 7682728"/>
              <a:gd name="connsiteX150" fmla="*/ 1521458 w 7712604"/>
              <a:gd name="connsiteY150" fmla="*/ 3042875 h 7682728"/>
              <a:gd name="connsiteX151" fmla="*/ 1325328 w 7712604"/>
              <a:gd name="connsiteY151" fmla="*/ 3038746 h 7682728"/>
              <a:gd name="connsiteX152" fmla="*/ 1323401 w 7712604"/>
              <a:gd name="connsiteY152" fmla="*/ 3038058 h 7682728"/>
              <a:gd name="connsiteX153" fmla="*/ 1150256 w 7712604"/>
              <a:gd name="connsiteY153" fmla="*/ 2904689 h 7682728"/>
              <a:gd name="connsiteX154" fmla="*/ 1150118 w 7712604"/>
              <a:gd name="connsiteY154" fmla="*/ 2904827 h 7682728"/>
              <a:gd name="connsiteX155" fmla="*/ 1081851 w 7712604"/>
              <a:gd name="connsiteY155" fmla="*/ 2852939 h 7682728"/>
              <a:gd name="connsiteX156" fmla="*/ 914487 w 7712604"/>
              <a:gd name="connsiteY156" fmla="*/ 2936758 h 7682728"/>
              <a:gd name="connsiteX157" fmla="*/ 998307 w 7712604"/>
              <a:gd name="connsiteY157" fmla="*/ 3104123 h 7682728"/>
              <a:gd name="connsiteX158" fmla="*/ 1081301 w 7712604"/>
              <a:gd name="connsiteY158" fmla="*/ 3104260 h 7682728"/>
              <a:gd name="connsiteX159" fmla="*/ 1081439 w 7712604"/>
              <a:gd name="connsiteY159" fmla="*/ 3104536 h 7682728"/>
              <a:gd name="connsiteX160" fmla="*/ 1302756 w 7712604"/>
              <a:gd name="connsiteY160" fmla="*/ 3100406 h 7682728"/>
              <a:gd name="connsiteX161" fmla="*/ 1304682 w 7712604"/>
              <a:gd name="connsiteY161" fmla="*/ 3101095 h 7682728"/>
              <a:gd name="connsiteX162" fmla="*/ 1468055 w 7712604"/>
              <a:gd name="connsiteY162" fmla="*/ 3220562 h 7682728"/>
              <a:gd name="connsiteX163" fmla="*/ 1403642 w 7712604"/>
              <a:gd name="connsiteY163" fmla="*/ 3567953 h 7682728"/>
              <a:gd name="connsiteX164" fmla="*/ 1346111 w 7712604"/>
              <a:gd name="connsiteY164" fmla="*/ 3603875 h 7682728"/>
              <a:gd name="connsiteX165" fmla="*/ 1345835 w 7712604"/>
              <a:gd name="connsiteY165" fmla="*/ 3603462 h 7682728"/>
              <a:gd name="connsiteX166" fmla="*/ 905266 w 7712604"/>
              <a:gd name="connsiteY166" fmla="*/ 3765321 h 7682728"/>
              <a:gd name="connsiteX167" fmla="*/ 900861 w 7712604"/>
              <a:gd name="connsiteY167" fmla="*/ 3765596 h 7682728"/>
              <a:gd name="connsiteX168" fmla="*/ 450107 w 7712604"/>
              <a:gd name="connsiteY168" fmla="*/ 3615024 h 7682728"/>
              <a:gd name="connsiteX169" fmla="*/ 449694 w 7712604"/>
              <a:gd name="connsiteY169" fmla="*/ 3615437 h 7682728"/>
              <a:gd name="connsiteX170" fmla="*/ 279439 w 7712604"/>
              <a:gd name="connsiteY170" fmla="*/ 3562447 h 7682728"/>
              <a:gd name="connsiteX171" fmla="*/ 40 w 7712604"/>
              <a:gd name="connsiteY171" fmla="*/ 3851481 h 7682728"/>
              <a:gd name="connsiteX172" fmla="*/ 289074 w 7712604"/>
              <a:gd name="connsiteY172" fmla="*/ 4130880 h 7682728"/>
              <a:gd name="connsiteX173" fmla="*/ 462219 w 7712604"/>
              <a:gd name="connsiteY173" fmla="*/ 4068393 h 7682728"/>
              <a:gd name="connsiteX174" fmla="*/ 462494 w 7712604"/>
              <a:gd name="connsiteY174" fmla="*/ 4068806 h 7682728"/>
              <a:gd name="connsiteX175" fmla="*/ 903063 w 7712604"/>
              <a:gd name="connsiteY175" fmla="*/ 3906810 h 7682728"/>
              <a:gd name="connsiteX176" fmla="*/ 907468 w 7712604"/>
              <a:gd name="connsiteY176" fmla="*/ 3906535 h 7682728"/>
              <a:gd name="connsiteX177" fmla="*/ 1358223 w 7712604"/>
              <a:gd name="connsiteY177" fmla="*/ 4057107 h 7682728"/>
              <a:gd name="connsiteX178" fmla="*/ 1358635 w 7712604"/>
              <a:gd name="connsiteY178" fmla="*/ 4056695 h 7682728"/>
              <a:gd name="connsiteX179" fmla="*/ 1397999 w 7712604"/>
              <a:gd name="connsiteY179" fmla="*/ 4080230 h 7682728"/>
              <a:gd name="connsiteX180" fmla="*/ 1464064 w 7712604"/>
              <a:gd name="connsiteY180" fmla="*/ 4467535 h 7682728"/>
              <a:gd name="connsiteX181" fmla="*/ 1304682 w 7712604"/>
              <a:gd name="connsiteY181" fmla="*/ 4581497 h 7682728"/>
              <a:gd name="connsiteX182" fmla="*/ 1302756 w 7712604"/>
              <a:gd name="connsiteY182" fmla="*/ 4582185 h 7682728"/>
              <a:gd name="connsiteX183" fmla="*/ 1081439 w 7712604"/>
              <a:gd name="connsiteY183" fmla="*/ 4578056 h 7682728"/>
              <a:gd name="connsiteX184" fmla="*/ 1081301 w 7712604"/>
              <a:gd name="connsiteY184" fmla="*/ 4578331 h 7682728"/>
              <a:gd name="connsiteX185" fmla="*/ 998307 w 7712604"/>
              <a:gd name="connsiteY185" fmla="*/ 4578469 h 7682728"/>
              <a:gd name="connsiteX186" fmla="*/ 914487 w 7712604"/>
              <a:gd name="connsiteY186" fmla="*/ 4745833 h 7682728"/>
              <a:gd name="connsiteX187" fmla="*/ 1081851 w 7712604"/>
              <a:gd name="connsiteY187" fmla="*/ 4829653 h 7682728"/>
              <a:gd name="connsiteX188" fmla="*/ 1150118 w 7712604"/>
              <a:gd name="connsiteY188" fmla="*/ 4777764 h 7682728"/>
              <a:gd name="connsiteX189" fmla="*/ 1150256 w 7712604"/>
              <a:gd name="connsiteY189" fmla="*/ 4777902 h 7682728"/>
              <a:gd name="connsiteX190" fmla="*/ 1323401 w 7712604"/>
              <a:gd name="connsiteY190" fmla="*/ 4644534 h 7682728"/>
              <a:gd name="connsiteX191" fmla="*/ 1325328 w 7712604"/>
              <a:gd name="connsiteY191" fmla="*/ 4643845 h 7682728"/>
              <a:gd name="connsiteX192" fmla="*/ 1513750 w 7712604"/>
              <a:gd name="connsiteY192" fmla="*/ 4637790 h 7682728"/>
              <a:gd name="connsiteX193" fmla="*/ 1597019 w 7712604"/>
              <a:gd name="connsiteY193" fmla="*/ 4854565 h 7682728"/>
              <a:gd name="connsiteX194" fmla="*/ 1590688 w 7712604"/>
              <a:gd name="connsiteY194" fmla="*/ 4868328 h 7682728"/>
              <a:gd name="connsiteX195" fmla="*/ 1590275 w 7712604"/>
              <a:gd name="connsiteY195" fmla="*/ 4868053 h 7682728"/>
              <a:gd name="connsiteX196" fmla="*/ 1281009 w 7712604"/>
              <a:gd name="connsiteY196" fmla="*/ 5221224 h 7682728"/>
              <a:gd name="connsiteX197" fmla="*/ 1277293 w 7712604"/>
              <a:gd name="connsiteY197" fmla="*/ 5223564 h 7682728"/>
              <a:gd name="connsiteX198" fmla="*/ 809472 w 7712604"/>
              <a:gd name="connsiteY198" fmla="*/ 5307246 h 7682728"/>
              <a:gd name="connsiteX199" fmla="*/ 809334 w 7712604"/>
              <a:gd name="connsiteY199" fmla="*/ 5307797 h 7682728"/>
              <a:gd name="connsiteX200" fmla="*/ 634538 w 7712604"/>
              <a:gd name="connsiteY200" fmla="*/ 5342756 h 7682728"/>
              <a:gd name="connsiteX201" fmla="*/ 527733 w 7712604"/>
              <a:gd name="connsiteY201" fmla="*/ 5730336 h 7682728"/>
              <a:gd name="connsiteX202" fmla="*/ 915313 w 7712604"/>
              <a:gd name="connsiteY202" fmla="*/ 5837141 h 7682728"/>
              <a:gd name="connsiteX203" fmla="*/ 1037395 w 7712604"/>
              <a:gd name="connsiteY203" fmla="*/ 5699368 h 7682728"/>
              <a:gd name="connsiteX204" fmla="*/ 1037808 w 7712604"/>
              <a:gd name="connsiteY204" fmla="*/ 5699644 h 7682728"/>
              <a:gd name="connsiteX205" fmla="*/ 1347074 w 7712604"/>
              <a:gd name="connsiteY205" fmla="*/ 5346472 h 7682728"/>
              <a:gd name="connsiteX206" fmla="*/ 1350790 w 7712604"/>
              <a:gd name="connsiteY206" fmla="*/ 5344132 h 7682728"/>
              <a:gd name="connsiteX207" fmla="*/ 1818612 w 7712604"/>
              <a:gd name="connsiteY207" fmla="*/ 5260450 h 7682728"/>
              <a:gd name="connsiteX208" fmla="*/ 1818749 w 7712604"/>
              <a:gd name="connsiteY208" fmla="*/ 5259900 h 7682728"/>
              <a:gd name="connsiteX209" fmla="*/ 1822328 w 7712604"/>
              <a:gd name="connsiteY209" fmla="*/ 5260175 h 7682728"/>
              <a:gd name="connsiteX210" fmla="*/ 2019696 w 7712604"/>
              <a:gd name="connsiteY210" fmla="*/ 5512460 h 7682728"/>
              <a:gd name="connsiteX211" fmla="*/ 1871739 w 7712604"/>
              <a:gd name="connsiteY211" fmla="*/ 5789657 h 7682728"/>
              <a:gd name="connsiteX212" fmla="*/ 1869536 w 7712604"/>
              <a:gd name="connsiteY212" fmla="*/ 5791859 h 7682728"/>
              <a:gd name="connsiteX213" fmla="*/ 1569905 w 7712604"/>
              <a:gd name="connsiteY213" fmla="*/ 5924126 h 7682728"/>
              <a:gd name="connsiteX214" fmla="*/ 1569905 w 7712604"/>
              <a:gd name="connsiteY214" fmla="*/ 5924539 h 7682728"/>
              <a:gd name="connsiteX215" fmla="*/ 1458558 w 7712604"/>
              <a:gd name="connsiteY215" fmla="*/ 5976427 h 7682728"/>
              <a:gd name="connsiteX216" fmla="*/ 1450163 w 7712604"/>
              <a:gd name="connsiteY216" fmla="*/ 6253349 h 7682728"/>
              <a:gd name="connsiteX217" fmla="*/ 1727222 w 7712604"/>
              <a:gd name="connsiteY217" fmla="*/ 6261745 h 7682728"/>
              <a:gd name="connsiteX218" fmla="*/ 1786543 w 7712604"/>
              <a:gd name="connsiteY218" fmla="*/ 6149572 h 7682728"/>
              <a:gd name="connsiteX219" fmla="*/ 1786818 w 7712604"/>
              <a:gd name="connsiteY219" fmla="*/ 6149710 h 7682728"/>
              <a:gd name="connsiteX220" fmla="*/ 1936427 w 7712604"/>
              <a:gd name="connsiteY220" fmla="*/ 5862741 h 7682728"/>
              <a:gd name="connsiteX221" fmla="*/ 1938629 w 7712604"/>
              <a:gd name="connsiteY221" fmla="*/ 5860539 h 7682728"/>
              <a:gd name="connsiteX222" fmla="*/ 2237160 w 7712604"/>
              <a:gd name="connsiteY222" fmla="*/ 5728409 h 7682728"/>
              <a:gd name="connsiteX223" fmla="*/ 2383603 w 7712604"/>
              <a:gd name="connsiteY223" fmla="*/ 5847739 h 7682728"/>
              <a:gd name="connsiteX224" fmla="*/ 2384016 w 7712604"/>
              <a:gd name="connsiteY224" fmla="*/ 5850629 h 7682728"/>
              <a:gd name="connsiteX225" fmla="*/ 2383466 w 7712604"/>
              <a:gd name="connsiteY225" fmla="*/ 5850629 h 7682728"/>
              <a:gd name="connsiteX226" fmla="*/ 2316437 w 7712604"/>
              <a:gd name="connsiteY226" fmla="*/ 6315285 h 7682728"/>
              <a:gd name="connsiteX227" fmla="*/ 2314511 w 7712604"/>
              <a:gd name="connsiteY227" fmla="*/ 6319276 h 7682728"/>
              <a:gd name="connsiteX228" fmla="*/ 1967670 w 7712604"/>
              <a:gd name="connsiteY228" fmla="*/ 6644233 h 7682728"/>
              <a:gd name="connsiteX229" fmla="*/ 1967808 w 7712604"/>
              <a:gd name="connsiteY229" fmla="*/ 6644783 h 7682728"/>
              <a:gd name="connsiteX230" fmla="*/ 1840220 w 7712604"/>
              <a:gd name="connsiteY230" fmla="*/ 6769343 h 7682728"/>
              <a:gd name="connsiteX231" fmla="*/ 1961614 w 7712604"/>
              <a:gd name="connsiteY231" fmla="*/ 7152519 h 7682728"/>
              <a:gd name="connsiteX232" fmla="*/ 2344790 w 7712604"/>
              <a:gd name="connsiteY232" fmla="*/ 7031124 h 7682728"/>
              <a:gd name="connsiteX233" fmla="*/ 2372042 w 7712604"/>
              <a:gd name="connsiteY233" fmla="*/ 6849171 h 7682728"/>
              <a:gd name="connsiteX234" fmla="*/ 2372593 w 7712604"/>
              <a:gd name="connsiteY234" fmla="*/ 6849171 h 7682728"/>
              <a:gd name="connsiteX235" fmla="*/ 2439621 w 7712604"/>
              <a:gd name="connsiteY235" fmla="*/ 6384515 h 7682728"/>
              <a:gd name="connsiteX236" fmla="*/ 2441548 w 7712604"/>
              <a:gd name="connsiteY236" fmla="*/ 6380524 h 7682728"/>
              <a:gd name="connsiteX237" fmla="*/ 2746409 w 7712604"/>
              <a:gd name="connsiteY237" fmla="*/ 6075800 h 7682728"/>
              <a:gd name="connsiteX238" fmla="*/ 3103985 w 7712604"/>
              <a:gd name="connsiteY238" fmla="*/ 6225134 h 7682728"/>
              <a:gd name="connsiteX239" fmla="*/ 3083340 w 7712604"/>
              <a:gd name="connsiteY239" fmla="*/ 6363320 h 7682728"/>
              <a:gd name="connsiteX240" fmla="*/ 3082651 w 7712604"/>
              <a:gd name="connsiteY240" fmla="*/ 6365246 h 7682728"/>
              <a:gd name="connsiteX241" fmla="*/ 2940337 w 7712604"/>
              <a:gd name="connsiteY241" fmla="*/ 6534675 h 7682728"/>
              <a:gd name="connsiteX242" fmla="*/ 2940474 w 7712604"/>
              <a:gd name="connsiteY242" fmla="*/ 6534950 h 7682728"/>
              <a:gd name="connsiteX243" fmla="*/ 2888448 w 7712604"/>
              <a:gd name="connsiteY243" fmla="*/ 6599639 h 7682728"/>
              <a:gd name="connsiteX244" fmla="*/ 2965799 w 7712604"/>
              <a:gd name="connsiteY244" fmla="*/ 6770031 h 7682728"/>
              <a:gd name="connsiteX245" fmla="*/ 3136329 w 7712604"/>
              <a:gd name="connsiteY245" fmla="*/ 6692542 h 7682728"/>
              <a:gd name="connsiteX246" fmla="*/ 3138807 w 7712604"/>
              <a:gd name="connsiteY246" fmla="*/ 6606933 h 7682728"/>
              <a:gd name="connsiteX247" fmla="*/ 3139082 w 7712604"/>
              <a:gd name="connsiteY247" fmla="*/ 6606933 h 7682728"/>
              <a:gd name="connsiteX248" fmla="*/ 3144312 w 7712604"/>
              <a:gd name="connsiteY248" fmla="*/ 6388369 h 7682728"/>
              <a:gd name="connsiteX249" fmla="*/ 3145000 w 7712604"/>
              <a:gd name="connsiteY249" fmla="*/ 6386442 h 7682728"/>
              <a:gd name="connsiteX250" fmla="*/ 3227444 w 7712604"/>
              <a:gd name="connsiteY250" fmla="*/ 6262296 h 7682728"/>
              <a:gd name="connsiteX251" fmla="*/ 3623557 w 7712604"/>
              <a:gd name="connsiteY251" fmla="*/ 6336343 h 7682728"/>
              <a:gd name="connsiteX252" fmla="*/ 3623832 w 7712604"/>
              <a:gd name="connsiteY252" fmla="*/ 6336618 h 7682728"/>
              <a:gd name="connsiteX253" fmla="*/ 3623419 w 7712604"/>
              <a:gd name="connsiteY253" fmla="*/ 6336894 h 7682728"/>
              <a:gd name="connsiteX254" fmla="*/ 3785416 w 7712604"/>
              <a:gd name="connsiteY254" fmla="*/ 6777463 h 7682728"/>
              <a:gd name="connsiteX255" fmla="*/ 3785691 w 7712604"/>
              <a:gd name="connsiteY255" fmla="*/ 6781868 h 7682728"/>
              <a:gd name="connsiteX256" fmla="*/ 3635118 w 7712604"/>
              <a:gd name="connsiteY256" fmla="*/ 7232622 h 7682728"/>
              <a:gd name="connsiteX257" fmla="*/ 3635531 w 7712604"/>
              <a:gd name="connsiteY257" fmla="*/ 7233035 h 7682728"/>
              <a:gd name="connsiteX258" fmla="*/ 3582542 w 7712604"/>
              <a:gd name="connsiteY258" fmla="*/ 7403289 h 7682728"/>
              <a:gd name="connsiteX259" fmla="*/ 3871575 w 7712604"/>
              <a:gd name="connsiteY259" fmla="*/ 7682689 h 7682728"/>
              <a:gd name="connsiteX260" fmla="*/ 4150974 w 7712604"/>
              <a:gd name="connsiteY260" fmla="*/ 7393655 h 7682728"/>
              <a:gd name="connsiteX261" fmla="*/ 4088488 w 7712604"/>
              <a:gd name="connsiteY261" fmla="*/ 7220510 h 7682728"/>
              <a:gd name="connsiteX262" fmla="*/ 4088901 w 7712604"/>
              <a:gd name="connsiteY262" fmla="*/ 7220235 h 7682728"/>
              <a:gd name="connsiteX263" fmla="*/ 3927042 w 7712604"/>
              <a:gd name="connsiteY263" fmla="*/ 6779666 h 7682728"/>
              <a:gd name="connsiteX264" fmla="*/ 3926767 w 7712604"/>
              <a:gd name="connsiteY264" fmla="*/ 6775261 h 7682728"/>
              <a:gd name="connsiteX265" fmla="*/ 4063025 w 7712604"/>
              <a:gd name="connsiteY265" fmla="*/ 6343775 h 7682728"/>
              <a:gd name="connsiteX266" fmla="*/ 4497127 w 7712604"/>
              <a:gd name="connsiteY266" fmla="*/ 6274545 h 7682728"/>
              <a:gd name="connsiteX267" fmla="*/ 4567458 w 7712604"/>
              <a:gd name="connsiteY267" fmla="*/ 6386442 h 7682728"/>
              <a:gd name="connsiteX268" fmla="*/ 4568146 w 7712604"/>
              <a:gd name="connsiteY268" fmla="*/ 6388369 h 7682728"/>
              <a:gd name="connsiteX269" fmla="*/ 4573376 w 7712604"/>
              <a:gd name="connsiteY269" fmla="*/ 6606933 h 7682728"/>
              <a:gd name="connsiteX270" fmla="*/ 4573652 w 7712604"/>
              <a:gd name="connsiteY270" fmla="*/ 6606933 h 7682728"/>
              <a:gd name="connsiteX271" fmla="*/ 4576129 w 7712604"/>
              <a:gd name="connsiteY271" fmla="*/ 6692542 h 7682728"/>
              <a:gd name="connsiteX272" fmla="*/ 4746659 w 7712604"/>
              <a:gd name="connsiteY272" fmla="*/ 6770031 h 7682728"/>
              <a:gd name="connsiteX273" fmla="*/ 4824010 w 7712604"/>
              <a:gd name="connsiteY273" fmla="*/ 6599639 h 7682728"/>
              <a:gd name="connsiteX274" fmla="*/ 4771846 w 7712604"/>
              <a:gd name="connsiteY274" fmla="*/ 6534950 h 7682728"/>
              <a:gd name="connsiteX275" fmla="*/ 4771984 w 7712604"/>
              <a:gd name="connsiteY275" fmla="*/ 6534675 h 7682728"/>
              <a:gd name="connsiteX276" fmla="*/ 4629669 w 7712604"/>
              <a:gd name="connsiteY276" fmla="*/ 6365246 h 7682728"/>
              <a:gd name="connsiteX277" fmla="*/ 4628981 w 7712604"/>
              <a:gd name="connsiteY277" fmla="*/ 6363320 h 7682728"/>
              <a:gd name="connsiteX278" fmla="*/ 4607923 w 7712604"/>
              <a:gd name="connsiteY278" fmla="*/ 6243852 h 7682728"/>
              <a:gd name="connsiteX279" fmla="*/ 4993989 w 7712604"/>
              <a:gd name="connsiteY279" fmla="*/ 6091078 h 7682728"/>
              <a:gd name="connsiteX280" fmla="*/ 5270911 w 7712604"/>
              <a:gd name="connsiteY280" fmla="*/ 6380524 h 7682728"/>
              <a:gd name="connsiteX281" fmla="*/ 5272837 w 7712604"/>
              <a:gd name="connsiteY281" fmla="*/ 6384515 h 7682728"/>
              <a:gd name="connsiteX282" fmla="*/ 5339866 w 7712604"/>
              <a:gd name="connsiteY282" fmla="*/ 6849171 h 7682728"/>
              <a:gd name="connsiteX283" fmla="*/ 5340416 w 7712604"/>
              <a:gd name="connsiteY283" fmla="*/ 6849171 h 7682728"/>
              <a:gd name="connsiteX284" fmla="*/ 5367668 w 7712604"/>
              <a:gd name="connsiteY284" fmla="*/ 7031124 h 7682728"/>
              <a:gd name="connsiteX285" fmla="*/ 5750844 w 7712604"/>
              <a:gd name="connsiteY285" fmla="*/ 7152519 h 7682728"/>
              <a:gd name="connsiteX286" fmla="*/ 5872238 w 7712604"/>
              <a:gd name="connsiteY286" fmla="*/ 6769343 h 7682728"/>
              <a:gd name="connsiteX287" fmla="*/ 5744650 w 7712604"/>
              <a:gd name="connsiteY287" fmla="*/ 6644783 h 7682728"/>
              <a:gd name="connsiteX288" fmla="*/ 5744925 w 7712604"/>
              <a:gd name="connsiteY288" fmla="*/ 6644233 h 7682728"/>
              <a:gd name="connsiteX289" fmla="*/ 5398085 w 7712604"/>
              <a:gd name="connsiteY289" fmla="*/ 6319276 h 7682728"/>
              <a:gd name="connsiteX290" fmla="*/ 5396158 w 7712604"/>
              <a:gd name="connsiteY290" fmla="*/ 6315285 h 7682728"/>
              <a:gd name="connsiteX291" fmla="*/ 5321973 w 7712604"/>
              <a:gd name="connsiteY291" fmla="*/ 5895636 h 7682728"/>
              <a:gd name="connsiteX292" fmla="*/ 5526499 w 7712604"/>
              <a:gd name="connsiteY292" fmla="*/ 5735153 h 7682728"/>
              <a:gd name="connsiteX293" fmla="*/ 5773966 w 7712604"/>
              <a:gd name="connsiteY293" fmla="*/ 5860539 h 7682728"/>
              <a:gd name="connsiteX294" fmla="*/ 5776168 w 7712604"/>
              <a:gd name="connsiteY294" fmla="*/ 5862741 h 7682728"/>
              <a:gd name="connsiteX295" fmla="*/ 5925778 w 7712604"/>
              <a:gd name="connsiteY295" fmla="*/ 6149710 h 7682728"/>
              <a:gd name="connsiteX296" fmla="*/ 5926191 w 7712604"/>
              <a:gd name="connsiteY296" fmla="*/ 6149572 h 7682728"/>
              <a:gd name="connsiteX297" fmla="*/ 5985511 w 7712604"/>
              <a:gd name="connsiteY297" fmla="*/ 6261745 h 7682728"/>
              <a:gd name="connsiteX298" fmla="*/ 6262571 w 7712604"/>
              <a:gd name="connsiteY298" fmla="*/ 6253349 h 7682728"/>
              <a:gd name="connsiteX299" fmla="*/ 6254175 w 7712604"/>
              <a:gd name="connsiteY299" fmla="*/ 5976427 h 7682728"/>
              <a:gd name="connsiteX300" fmla="*/ 6142828 w 7712604"/>
              <a:gd name="connsiteY300" fmla="*/ 5924539 h 7682728"/>
              <a:gd name="connsiteX301" fmla="*/ 6142828 w 7712604"/>
              <a:gd name="connsiteY301" fmla="*/ 5924126 h 7682728"/>
              <a:gd name="connsiteX302" fmla="*/ 5843197 w 7712604"/>
              <a:gd name="connsiteY302" fmla="*/ 5791859 h 7682728"/>
              <a:gd name="connsiteX303" fmla="*/ 5840994 w 7712604"/>
              <a:gd name="connsiteY303" fmla="*/ 5789657 h 7682728"/>
              <a:gd name="connsiteX304" fmla="*/ 5704461 w 7712604"/>
              <a:gd name="connsiteY304" fmla="*/ 5564073 h 7682728"/>
              <a:gd name="connsiteX305" fmla="*/ 5953993 w 7712604"/>
              <a:gd name="connsiteY305" fmla="*/ 5253156 h 7682728"/>
              <a:gd name="connsiteX306" fmla="*/ 6362081 w 7712604"/>
              <a:gd name="connsiteY306" fmla="*/ 5343995 h 7682728"/>
              <a:gd name="connsiteX307" fmla="*/ 6365797 w 7712604"/>
              <a:gd name="connsiteY307" fmla="*/ 5346334 h 7682728"/>
              <a:gd name="connsiteX308" fmla="*/ 6675063 w 7712604"/>
              <a:gd name="connsiteY308" fmla="*/ 5699506 h 7682728"/>
              <a:gd name="connsiteX309" fmla="*/ 6675476 w 7712604"/>
              <a:gd name="connsiteY309" fmla="*/ 5699231 h 7682728"/>
              <a:gd name="connsiteX310" fmla="*/ 6797558 w 7712604"/>
              <a:gd name="connsiteY310" fmla="*/ 5837003 h 7682728"/>
              <a:gd name="connsiteX311" fmla="*/ 7185138 w 7712604"/>
              <a:gd name="connsiteY311" fmla="*/ 5730199 h 7682728"/>
              <a:gd name="connsiteX312" fmla="*/ 7078333 w 7712604"/>
              <a:gd name="connsiteY312" fmla="*/ 5342618 h 7682728"/>
              <a:gd name="connsiteX313" fmla="*/ 6903537 w 7712604"/>
              <a:gd name="connsiteY313" fmla="*/ 5307659 h 7682728"/>
              <a:gd name="connsiteX314" fmla="*/ 6903399 w 7712604"/>
              <a:gd name="connsiteY314" fmla="*/ 5307108 h 7682728"/>
              <a:gd name="connsiteX315" fmla="*/ 6435578 w 7712604"/>
              <a:gd name="connsiteY315" fmla="*/ 5223426 h 7682728"/>
              <a:gd name="connsiteX316" fmla="*/ 6431862 w 7712604"/>
              <a:gd name="connsiteY316" fmla="*/ 5221086 h 7682728"/>
              <a:gd name="connsiteX317" fmla="*/ 6145306 w 7712604"/>
              <a:gd name="connsiteY317" fmla="*/ 4918289 h 7682728"/>
              <a:gd name="connsiteX318" fmla="*/ 6260919 w 7712604"/>
              <a:gd name="connsiteY318" fmla="*/ 4627742 h 7682728"/>
              <a:gd name="connsiteX319" fmla="*/ 6387543 w 7712604"/>
              <a:gd name="connsiteY319" fmla="*/ 4643845 h 7682728"/>
              <a:gd name="connsiteX320" fmla="*/ 6389470 w 7712604"/>
              <a:gd name="connsiteY320" fmla="*/ 4644534 h 7682728"/>
              <a:gd name="connsiteX321" fmla="*/ 6562615 w 7712604"/>
              <a:gd name="connsiteY321" fmla="*/ 4777902 h 7682728"/>
              <a:gd name="connsiteX322" fmla="*/ 6562752 w 7712604"/>
              <a:gd name="connsiteY322" fmla="*/ 4777764 h 7682728"/>
              <a:gd name="connsiteX323" fmla="*/ 6631020 w 7712604"/>
              <a:gd name="connsiteY323" fmla="*/ 4829653 h 7682728"/>
              <a:gd name="connsiteX324" fmla="*/ 6798384 w 7712604"/>
              <a:gd name="connsiteY324" fmla="*/ 4745833 h 7682728"/>
              <a:gd name="connsiteX325" fmla="*/ 6714564 w 7712604"/>
              <a:gd name="connsiteY325" fmla="*/ 4578469 h 7682728"/>
              <a:gd name="connsiteX326" fmla="*/ 6631570 w 7712604"/>
              <a:gd name="connsiteY326" fmla="*/ 4578331 h 7682728"/>
              <a:gd name="connsiteX327" fmla="*/ 6631433 w 7712604"/>
              <a:gd name="connsiteY327" fmla="*/ 4578056 h 7682728"/>
              <a:gd name="connsiteX328" fmla="*/ 6410115 w 7712604"/>
              <a:gd name="connsiteY328" fmla="*/ 4582185 h 7682728"/>
              <a:gd name="connsiteX329" fmla="*/ 6408189 w 7712604"/>
              <a:gd name="connsiteY329" fmla="*/ 4581497 h 7682728"/>
              <a:gd name="connsiteX330" fmla="*/ 6294364 w 7712604"/>
              <a:gd name="connsiteY330" fmla="*/ 4516258 h 7682728"/>
              <a:gd name="connsiteX331" fmla="*/ 6376808 w 7712604"/>
              <a:gd name="connsiteY331" fmla="*/ 4040453 h 7682728"/>
              <a:gd name="connsiteX332" fmla="*/ 6805128 w 7712604"/>
              <a:gd name="connsiteY332" fmla="*/ 3906535 h 7682728"/>
              <a:gd name="connsiteX333" fmla="*/ 6809532 w 7712604"/>
              <a:gd name="connsiteY333" fmla="*/ 3906810 h 7682728"/>
              <a:gd name="connsiteX334" fmla="*/ 7250102 w 7712604"/>
              <a:gd name="connsiteY334" fmla="*/ 4068806 h 7682728"/>
              <a:gd name="connsiteX335" fmla="*/ 7250377 w 7712604"/>
              <a:gd name="connsiteY335" fmla="*/ 4068393 h 7682728"/>
              <a:gd name="connsiteX336" fmla="*/ 7423522 w 7712604"/>
              <a:gd name="connsiteY336" fmla="*/ 4130880 h 7682728"/>
              <a:gd name="connsiteX337" fmla="*/ 7712556 w 7712604"/>
              <a:gd name="connsiteY337" fmla="*/ 3851481 h 7682728"/>
              <a:gd name="connsiteX338" fmla="*/ 7433432 w 7712604"/>
              <a:gd name="connsiteY338" fmla="*/ 3562860 h 768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Lst>
            <a:rect l="l" t="t" r="r" b="b"/>
            <a:pathLst>
              <a:path w="7712604" h="7682728">
                <a:moveTo>
                  <a:pt x="7433432" y="3562860"/>
                </a:moveTo>
                <a:cubicBezTo>
                  <a:pt x="7369982" y="3561759"/>
                  <a:pt x="7311074" y="3581578"/>
                  <a:pt x="7263177" y="3615850"/>
                </a:cubicBezTo>
                <a:lnTo>
                  <a:pt x="7262764" y="3615437"/>
                </a:lnTo>
                <a:cubicBezTo>
                  <a:pt x="7138618" y="3712332"/>
                  <a:pt x="6981713" y="3768900"/>
                  <a:pt x="6812010" y="3766009"/>
                </a:cubicBezTo>
                <a:lnTo>
                  <a:pt x="6807605" y="3765734"/>
                </a:lnTo>
                <a:cubicBezTo>
                  <a:pt x="6642443" y="3762981"/>
                  <a:pt x="6491320" y="3704073"/>
                  <a:pt x="6371991" y="3607729"/>
                </a:cubicBezTo>
                <a:cubicBezTo>
                  <a:pt x="6357401" y="3457707"/>
                  <a:pt x="6329736" y="3311676"/>
                  <a:pt x="6289822" y="3170600"/>
                </a:cubicBezTo>
                <a:cubicBezTo>
                  <a:pt x="6322992" y="3140458"/>
                  <a:pt x="6362907" y="3116510"/>
                  <a:pt x="6408189" y="3101370"/>
                </a:cubicBezTo>
                <a:lnTo>
                  <a:pt x="6410115" y="3100682"/>
                </a:lnTo>
                <a:cubicBezTo>
                  <a:pt x="6485126" y="3075770"/>
                  <a:pt x="6562752" y="3079073"/>
                  <a:pt x="6631433" y="3104811"/>
                </a:cubicBezTo>
                <a:lnTo>
                  <a:pt x="6631570" y="3104536"/>
                </a:lnTo>
                <a:cubicBezTo>
                  <a:pt x="6657583" y="3113069"/>
                  <a:pt x="6686624" y="3113619"/>
                  <a:pt x="6714564" y="3104398"/>
                </a:cubicBezTo>
                <a:cubicBezTo>
                  <a:pt x="6783932" y="3081275"/>
                  <a:pt x="6821506" y="3006402"/>
                  <a:pt x="6798384" y="2937034"/>
                </a:cubicBezTo>
                <a:cubicBezTo>
                  <a:pt x="6775261" y="2867666"/>
                  <a:pt x="6700387" y="2830091"/>
                  <a:pt x="6631020" y="2853214"/>
                </a:cubicBezTo>
                <a:cubicBezTo>
                  <a:pt x="6601978" y="2862849"/>
                  <a:pt x="6578581" y="2881567"/>
                  <a:pt x="6562752" y="2905102"/>
                </a:cubicBezTo>
                <a:lnTo>
                  <a:pt x="6562615" y="2904965"/>
                </a:lnTo>
                <a:cubicBezTo>
                  <a:pt x="6522976" y="2965524"/>
                  <a:pt x="6463380" y="3013696"/>
                  <a:pt x="6389470" y="3038333"/>
                </a:cubicBezTo>
                <a:lnTo>
                  <a:pt x="6387543" y="3039021"/>
                </a:lnTo>
                <a:cubicBezTo>
                  <a:pt x="6343087" y="3053748"/>
                  <a:pt x="6297805" y="3058428"/>
                  <a:pt x="6253899" y="3054574"/>
                </a:cubicBezTo>
                <a:cubicBezTo>
                  <a:pt x="6221556" y="2958505"/>
                  <a:pt x="6183568" y="2865188"/>
                  <a:pt x="6140351" y="2774762"/>
                </a:cubicBezTo>
                <a:cubicBezTo>
                  <a:pt x="6201048" y="2647312"/>
                  <a:pt x="6299870" y="2536653"/>
                  <a:pt x="6431862" y="2461642"/>
                </a:cubicBezTo>
                <a:lnTo>
                  <a:pt x="6435578" y="2459303"/>
                </a:lnTo>
                <a:cubicBezTo>
                  <a:pt x="6583123" y="2375483"/>
                  <a:pt x="6748009" y="2350020"/>
                  <a:pt x="6903399" y="2375620"/>
                </a:cubicBezTo>
                <a:lnTo>
                  <a:pt x="6903537" y="2375070"/>
                </a:lnTo>
                <a:cubicBezTo>
                  <a:pt x="6962032" y="2382227"/>
                  <a:pt x="7023142" y="2371354"/>
                  <a:pt x="7078333" y="2340111"/>
                </a:cubicBezTo>
                <a:cubicBezTo>
                  <a:pt x="7214867" y="2262622"/>
                  <a:pt x="7262627" y="2089064"/>
                  <a:pt x="7185138" y="1952531"/>
                </a:cubicBezTo>
                <a:cubicBezTo>
                  <a:pt x="7107650" y="1815996"/>
                  <a:pt x="6934092" y="1768100"/>
                  <a:pt x="6797558" y="1845726"/>
                </a:cubicBezTo>
                <a:cubicBezTo>
                  <a:pt x="6740577" y="1878070"/>
                  <a:pt x="6698874" y="1927343"/>
                  <a:pt x="6675476" y="1983498"/>
                </a:cubicBezTo>
                <a:lnTo>
                  <a:pt x="6675063" y="1983223"/>
                </a:lnTo>
                <a:cubicBezTo>
                  <a:pt x="6616981" y="2127327"/>
                  <a:pt x="6511415" y="2253676"/>
                  <a:pt x="6365797" y="2336395"/>
                </a:cubicBezTo>
                <a:lnTo>
                  <a:pt x="6362081" y="2338734"/>
                </a:lnTo>
                <a:cubicBezTo>
                  <a:pt x="6228437" y="2414571"/>
                  <a:pt x="6080617" y="2442511"/>
                  <a:pt x="5938440" y="2428059"/>
                </a:cubicBezTo>
                <a:cubicBezTo>
                  <a:pt x="5866457" y="2324420"/>
                  <a:pt x="5786767" y="2226424"/>
                  <a:pt x="5700332" y="2135035"/>
                </a:cubicBezTo>
                <a:cubicBezTo>
                  <a:pt x="5721940" y="2045434"/>
                  <a:pt x="5769012" y="1960926"/>
                  <a:pt x="5841132" y="1893072"/>
                </a:cubicBezTo>
                <a:lnTo>
                  <a:pt x="5843334" y="1890870"/>
                </a:lnTo>
                <a:cubicBezTo>
                  <a:pt x="5928531" y="1810629"/>
                  <a:pt x="6034785" y="1766723"/>
                  <a:pt x="6142966" y="1758603"/>
                </a:cubicBezTo>
                <a:lnTo>
                  <a:pt x="6142966" y="1758190"/>
                </a:lnTo>
                <a:cubicBezTo>
                  <a:pt x="6183293" y="1753510"/>
                  <a:pt x="6222519" y="1736168"/>
                  <a:pt x="6254313" y="1706301"/>
                </a:cubicBezTo>
                <a:cubicBezTo>
                  <a:pt x="6333040" y="1632116"/>
                  <a:pt x="6336894" y="1508107"/>
                  <a:pt x="6262708" y="1429380"/>
                </a:cubicBezTo>
                <a:cubicBezTo>
                  <a:pt x="6188523" y="1350653"/>
                  <a:pt x="6064514" y="1346799"/>
                  <a:pt x="5985649" y="1420984"/>
                </a:cubicBezTo>
                <a:cubicBezTo>
                  <a:pt x="5952754" y="1451952"/>
                  <a:pt x="5932935" y="1491728"/>
                  <a:pt x="5926328" y="1533157"/>
                </a:cubicBezTo>
                <a:lnTo>
                  <a:pt x="5925915" y="1533019"/>
                </a:lnTo>
                <a:cubicBezTo>
                  <a:pt x="5910500" y="1638998"/>
                  <a:pt x="5860401" y="1740848"/>
                  <a:pt x="5776306" y="1819988"/>
                </a:cubicBezTo>
                <a:lnTo>
                  <a:pt x="5774104" y="1822190"/>
                </a:lnTo>
                <a:cubicBezTo>
                  <a:pt x="5697166" y="1894586"/>
                  <a:pt x="5603161" y="1937253"/>
                  <a:pt x="5506129" y="1950879"/>
                </a:cubicBezTo>
                <a:cubicBezTo>
                  <a:pt x="5448184" y="1901330"/>
                  <a:pt x="5387900" y="1854534"/>
                  <a:pt x="5325414" y="1810354"/>
                </a:cubicBezTo>
                <a:cubicBezTo>
                  <a:pt x="5301465" y="1664048"/>
                  <a:pt x="5322799" y="1509070"/>
                  <a:pt x="5396296" y="1367444"/>
                </a:cubicBezTo>
                <a:lnTo>
                  <a:pt x="5398223" y="1363453"/>
                </a:lnTo>
                <a:cubicBezTo>
                  <a:pt x="5476399" y="1212742"/>
                  <a:pt x="5600822" y="1101671"/>
                  <a:pt x="5745063" y="1038496"/>
                </a:cubicBezTo>
                <a:lnTo>
                  <a:pt x="5744788" y="1037946"/>
                </a:lnTo>
                <a:cubicBezTo>
                  <a:pt x="5797777" y="1012070"/>
                  <a:pt x="5843197" y="969679"/>
                  <a:pt x="5872376" y="913386"/>
                </a:cubicBezTo>
                <a:cubicBezTo>
                  <a:pt x="5944634" y="773962"/>
                  <a:pt x="5890268" y="602469"/>
                  <a:pt x="5750981" y="530210"/>
                </a:cubicBezTo>
                <a:cubicBezTo>
                  <a:pt x="5611557" y="457952"/>
                  <a:pt x="5440064" y="512318"/>
                  <a:pt x="5367806" y="651604"/>
                </a:cubicBezTo>
                <a:cubicBezTo>
                  <a:pt x="5337526" y="709824"/>
                  <a:pt x="5329543" y="773687"/>
                  <a:pt x="5340554" y="833558"/>
                </a:cubicBezTo>
                <a:lnTo>
                  <a:pt x="5340003" y="833558"/>
                </a:lnTo>
                <a:cubicBezTo>
                  <a:pt x="5369732" y="986195"/>
                  <a:pt x="5350051" y="1149430"/>
                  <a:pt x="5272975" y="1298214"/>
                </a:cubicBezTo>
                <a:lnTo>
                  <a:pt x="5271048" y="1302205"/>
                </a:lnTo>
                <a:cubicBezTo>
                  <a:pt x="5202093" y="1435161"/>
                  <a:pt x="5097077" y="1537148"/>
                  <a:pt x="4974307" y="1602800"/>
                </a:cubicBezTo>
                <a:cubicBezTo>
                  <a:pt x="4857317" y="1546094"/>
                  <a:pt x="4735098" y="1498197"/>
                  <a:pt x="4608748" y="1460072"/>
                </a:cubicBezTo>
                <a:cubicBezTo>
                  <a:pt x="4605445" y="1413689"/>
                  <a:pt x="4611639" y="1365793"/>
                  <a:pt x="4629118" y="1319409"/>
                </a:cubicBezTo>
                <a:lnTo>
                  <a:pt x="4629806" y="1317483"/>
                </a:lnTo>
                <a:cubicBezTo>
                  <a:pt x="4657609" y="1243435"/>
                  <a:pt x="4708947" y="1185215"/>
                  <a:pt x="4772121" y="1148054"/>
                </a:cubicBezTo>
                <a:lnTo>
                  <a:pt x="4771984" y="1147779"/>
                </a:lnTo>
                <a:cubicBezTo>
                  <a:pt x="4795106" y="1132914"/>
                  <a:pt x="4813687" y="1110755"/>
                  <a:pt x="4824147" y="1083090"/>
                </a:cubicBezTo>
                <a:cubicBezTo>
                  <a:pt x="4849885" y="1014686"/>
                  <a:pt x="4815201" y="938298"/>
                  <a:pt x="4746796" y="912698"/>
                </a:cubicBezTo>
                <a:cubicBezTo>
                  <a:pt x="4678392" y="886960"/>
                  <a:pt x="4602004" y="921644"/>
                  <a:pt x="4576267" y="990187"/>
                </a:cubicBezTo>
                <a:cubicBezTo>
                  <a:pt x="4565531" y="1018815"/>
                  <a:pt x="4565393" y="1048819"/>
                  <a:pt x="4573789" y="1075796"/>
                </a:cubicBezTo>
                <a:lnTo>
                  <a:pt x="4573514" y="1075796"/>
                </a:lnTo>
                <a:cubicBezTo>
                  <a:pt x="4595673" y="1144751"/>
                  <a:pt x="4595673" y="1221276"/>
                  <a:pt x="4568284" y="1294360"/>
                </a:cubicBezTo>
                <a:lnTo>
                  <a:pt x="4567596" y="1296287"/>
                </a:lnTo>
                <a:cubicBezTo>
                  <a:pt x="4548465" y="1347349"/>
                  <a:pt x="4517910" y="1390567"/>
                  <a:pt x="4480197" y="1424975"/>
                </a:cubicBezTo>
                <a:cubicBezTo>
                  <a:pt x="4349995" y="1393182"/>
                  <a:pt x="4215938" y="1371435"/>
                  <a:pt x="4078716" y="1360975"/>
                </a:cubicBezTo>
                <a:cubicBezTo>
                  <a:pt x="4078165" y="1360287"/>
                  <a:pt x="4077753" y="1359461"/>
                  <a:pt x="4077202" y="1358635"/>
                </a:cubicBezTo>
                <a:lnTo>
                  <a:pt x="4077615" y="1358223"/>
                </a:lnTo>
                <a:cubicBezTo>
                  <a:pt x="3980720" y="1234076"/>
                  <a:pt x="3924152" y="1077172"/>
                  <a:pt x="3927042" y="907468"/>
                </a:cubicBezTo>
                <a:lnTo>
                  <a:pt x="3927318" y="903064"/>
                </a:lnTo>
                <a:cubicBezTo>
                  <a:pt x="3930208" y="735562"/>
                  <a:pt x="3990492" y="582512"/>
                  <a:pt x="4089176" y="462494"/>
                </a:cubicBezTo>
                <a:lnTo>
                  <a:pt x="4088763" y="462219"/>
                </a:lnTo>
                <a:cubicBezTo>
                  <a:pt x="4126888" y="414735"/>
                  <a:pt x="4150149" y="354726"/>
                  <a:pt x="4151250" y="289074"/>
                </a:cubicBezTo>
                <a:cubicBezTo>
                  <a:pt x="4154002" y="132170"/>
                  <a:pt x="4028892" y="2655"/>
                  <a:pt x="3871851" y="40"/>
                </a:cubicBezTo>
                <a:cubicBezTo>
                  <a:pt x="3714947" y="-2575"/>
                  <a:pt x="3585432" y="122398"/>
                  <a:pt x="3582817" y="279439"/>
                </a:cubicBezTo>
                <a:cubicBezTo>
                  <a:pt x="3581716" y="342889"/>
                  <a:pt x="3601535" y="401797"/>
                  <a:pt x="3635807" y="449694"/>
                </a:cubicBezTo>
                <a:lnTo>
                  <a:pt x="3635393" y="450107"/>
                </a:lnTo>
                <a:cubicBezTo>
                  <a:pt x="3732289" y="574254"/>
                  <a:pt x="3788857" y="731157"/>
                  <a:pt x="3785966" y="900861"/>
                </a:cubicBezTo>
                <a:lnTo>
                  <a:pt x="3785691" y="905266"/>
                </a:lnTo>
                <a:cubicBezTo>
                  <a:pt x="3782801" y="1072768"/>
                  <a:pt x="3722517" y="1225818"/>
                  <a:pt x="3623695" y="1345835"/>
                </a:cubicBezTo>
                <a:lnTo>
                  <a:pt x="3624108" y="1346111"/>
                </a:lnTo>
                <a:cubicBezTo>
                  <a:pt x="3618189" y="1353405"/>
                  <a:pt x="3612822" y="1361251"/>
                  <a:pt x="3607591" y="1369096"/>
                </a:cubicBezTo>
                <a:cubicBezTo>
                  <a:pt x="3483995" y="1382722"/>
                  <a:pt x="3363289" y="1405431"/>
                  <a:pt x="3245749" y="1436399"/>
                </a:cubicBezTo>
                <a:cubicBezTo>
                  <a:pt x="3201843" y="1400476"/>
                  <a:pt x="3166471" y="1353130"/>
                  <a:pt x="3145138" y="1296287"/>
                </a:cubicBezTo>
                <a:lnTo>
                  <a:pt x="3144450" y="1294360"/>
                </a:lnTo>
                <a:cubicBezTo>
                  <a:pt x="3117060" y="1221413"/>
                  <a:pt x="3116923" y="1144751"/>
                  <a:pt x="3139219" y="1075796"/>
                </a:cubicBezTo>
                <a:lnTo>
                  <a:pt x="3138944" y="1075796"/>
                </a:lnTo>
                <a:cubicBezTo>
                  <a:pt x="3147340" y="1048681"/>
                  <a:pt x="3147202" y="1018677"/>
                  <a:pt x="3136467" y="990187"/>
                </a:cubicBezTo>
                <a:cubicBezTo>
                  <a:pt x="3110729" y="921782"/>
                  <a:pt x="3034479" y="887098"/>
                  <a:pt x="2965937" y="912698"/>
                </a:cubicBezTo>
                <a:cubicBezTo>
                  <a:pt x="2897532" y="938436"/>
                  <a:pt x="2862848" y="1014686"/>
                  <a:pt x="2888586" y="1083090"/>
                </a:cubicBezTo>
                <a:cubicBezTo>
                  <a:pt x="2899046" y="1110755"/>
                  <a:pt x="2917627" y="1132914"/>
                  <a:pt x="2940612" y="1147779"/>
                </a:cubicBezTo>
                <a:lnTo>
                  <a:pt x="2940474" y="1148054"/>
                </a:lnTo>
                <a:cubicBezTo>
                  <a:pt x="3003649" y="1185215"/>
                  <a:pt x="3054987" y="1243435"/>
                  <a:pt x="3082789" y="1317483"/>
                </a:cubicBezTo>
                <a:lnTo>
                  <a:pt x="3083477" y="1319409"/>
                </a:lnTo>
                <a:cubicBezTo>
                  <a:pt x="3103297" y="1372261"/>
                  <a:pt x="3108664" y="1426902"/>
                  <a:pt x="3101783" y="1479204"/>
                </a:cubicBezTo>
                <a:cubicBezTo>
                  <a:pt x="2986307" y="1517329"/>
                  <a:pt x="2874685" y="1563574"/>
                  <a:pt x="2767330" y="1617389"/>
                </a:cubicBezTo>
                <a:cubicBezTo>
                  <a:pt x="2632035" y="1552838"/>
                  <a:pt x="2515871" y="1445483"/>
                  <a:pt x="2441548" y="1302205"/>
                </a:cubicBezTo>
                <a:lnTo>
                  <a:pt x="2439621" y="1298214"/>
                </a:lnTo>
                <a:cubicBezTo>
                  <a:pt x="2362407" y="1149430"/>
                  <a:pt x="2342863" y="986195"/>
                  <a:pt x="2372593" y="833558"/>
                </a:cubicBezTo>
                <a:lnTo>
                  <a:pt x="2372042" y="833558"/>
                </a:lnTo>
                <a:cubicBezTo>
                  <a:pt x="2383053" y="773687"/>
                  <a:pt x="2374932" y="709824"/>
                  <a:pt x="2344790" y="651604"/>
                </a:cubicBezTo>
                <a:cubicBezTo>
                  <a:pt x="2272532" y="512180"/>
                  <a:pt x="2100901" y="457814"/>
                  <a:pt x="1961614" y="530210"/>
                </a:cubicBezTo>
                <a:cubicBezTo>
                  <a:pt x="1822190" y="602469"/>
                  <a:pt x="1767962" y="774100"/>
                  <a:pt x="1840220" y="913386"/>
                </a:cubicBezTo>
                <a:cubicBezTo>
                  <a:pt x="1869399" y="969679"/>
                  <a:pt x="1914819" y="1012070"/>
                  <a:pt x="1967808" y="1037946"/>
                </a:cubicBezTo>
                <a:lnTo>
                  <a:pt x="1967670" y="1038496"/>
                </a:lnTo>
                <a:cubicBezTo>
                  <a:pt x="2111912" y="1101671"/>
                  <a:pt x="2236334" y="1212742"/>
                  <a:pt x="2314511" y="1363453"/>
                </a:cubicBezTo>
                <a:lnTo>
                  <a:pt x="2316437" y="1367444"/>
                </a:lnTo>
                <a:cubicBezTo>
                  <a:pt x="2393513" y="1516090"/>
                  <a:pt x="2413195" y="1679463"/>
                  <a:pt x="2383466" y="1832100"/>
                </a:cubicBezTo>
                <a:lnTo>
                  <a:pt x="2384016" y="1832100"/>
                </a:lnTo>
                <a:cubicBezTo>
                  <a:pt x="2382502" y="1840771"/>
                  <a:pt x="2381401" y="1849442"/>
                  <a:pt x="2380575" y="1858113"/>
                </a:cubicBezTo>
                <a:cubicBezTo>
                  <a:pt x="2338321" y="1890044"/>
                  <a:pt x="2297031" y="1923352"/>
                  <a:pt x="2256841" y="1957898"/>
                </a:cubicBezTo>
                <a:cubicBezTo>
                  <a:pt x="2250648" y="1956522"/>
                  <a:pt x="2244454" y="1955421"/>
                  <a:pt x="2238261" y="1954733"/>
                </a:cubicBezTo>
                <a:lnTo>
                  <a:pt x="2238261" y="1954320"/>
                </a:lnTo>
                <a:cubicBezTo>
                  <a:pt x="2130080" y="1946062"/>
                  <a:pt x="2023825" y="1902294"/>
                  <a:pt x="1938629" y="1822052"/>
                </a:cubicBezTo>
                <a:lnTo>
                  <a:pt x="1936427" y="1819850"/>
                </a:lnTo>
                <a:cubicBezTo>
                  <a:pt x="1852332" y="1740710"/>
                  <a:pt x="1802233" y="1638998"/>
                  <a:pt x="1786818" y="1532881"/>
                </a:cubicBezTo>
                <a:lnTo>
                  <a:pt x="1786543" y="1533019"/>
                </a:lnTo>
                <a:cubicBezTo>
                  <a:pt x="1780074" y="1491591"/>
                  <a:pt x="1760117" y="1451814"/>
                  <a:pt x="1727222" y="1420847"/>
                </a:cubicBezTo>
                <a:cubicBezTo>
                  <a:pt x="1648357" y="1346661"/>
                  <a:pt x="1524486" y="1350377"/>
                  <a:pt x="1450300" y="1429242"/>
                </a:cubicBezTo>
                <a:cubicBezTo>
                  <a:pt x="1376115" y="1508107"/>
                  <a:pt x="1379969" y="1632116"/>
                  <a:pt x="1458696" y="1706164"/>
                </a:cubicBezTo>
                <a:cubicBezTo>
                  <a:pt x="1490490" y="1736168"/>
                  <a:pt x="1529716" y="1753373"/>
                  <a:pt x="1570043" y="1758052"/>
                </a:cubicBezTo>
                <a:lnTo>
                  <a:pt x="1570043" y="1758465"/>
                </a:lnTo>
                <a:cubicBezTo>
                  <a:pt x="1678224" y="1766586"/>
                  <a:pt x="1784478" y="1810491"/>
                  <a:pt x="1869674" y="1890732"/>
                </a:cubicBezTo>
                <a:lnTo>
                  <a:pt x="1871876" y="1892935"/>
                </a:lnTo>
                <a:cubicBezTo>
                  <a:pt x="1955971" y="1972075"/>
                  <a:pt x="2006070" y="2073787"/>
                  <a:pt x="2021486" y="2179904"/>
                </a:cubicBezTo>
                <a:lnTo>
                  <a:pt x="2021899" y="2179766"/>
                </a:lnTo>
                <a:cubicBezTo>
                  <a:pt x="2022311" y="2182243"/>
                  <a:pt x="2022862" y="2184721"/>
                  <a:pt x="2023413" y="2187061"/>
                </a:cubicBezTo>
                <a:cubicBezTo>
                  <a:pt x="1957072" y="2261246"/>
                  <a:pt x="1895137" y="2339285"/>
                  <a:pt x="1837880" y="2421040"/>
                </a:cubicBezTo>
                <a:cubicBezTo>
                  <a:pt x="1831549" y="2421453"/>
                  <a:pt x="1825218" y="2421866"/>
                  <a:pt x="1818887" y="2422692"/>
                </a:cubicBezTo>
                <a:lnTo>
                  <a:pt x="1818749" y="2422141"/>
                </a:lnTo>
                <a:cubicBezTo>
                  <a:pt x="1663359" y="2447741"/>
                  <a:pt x="1498610" y="2422279"/>
                  <a:pt x="1350928" y="2338459"/>
                </a:cubicBezTo>
                <a:lnTo>
                  <a:pt x="1347212" y="2336119"/>
                </a:lnTo>
                <a:cubicBezTo>
                  <a:pt x="1201594" y="2253401"/>
                  <a:pt x="1096028" y="2127189"/>
                  <a:pt x="1037946" y="1982948"/>
                </a:cubicBezTo>
                <a:lnTo>
                  <a:pt x="1037533" y="1983223"/>
                </a:lnTo>
                <a:cubicBezTo>
                  <a:pt x="1014135" y="1926930"/>
                  <a:pt x="972569" y="1877795"/>
                  <a:pt x="915451" y="1845450"/>
                </a:cubicBezTo>
                <a:cubicBezTo>
                  <a:pt x="778917" y="1767962"/>
                  <a:pt x="605359" y="1815721"/>
                  <a:pt x="527871" y="1952255"/>
                </a:cubicBezTo>
                <a:cubicBezTo>
                  <a:pt x="450382" y="2088789"/>
                  <a:pt x="498141" y="2262209"/>
                  <a:pt x="634675" y="2339836"/>
                </a:cubicBezTo>
                <a:cubicBezTo>
                  <a:pt x="689867" y="2371079"/>
                  <a:pt x="750977" y="2381952"/>
                  <a:pt x="809472" y="2374795"/>
                </a:cubicBezTo>
                <a:lnTo>
                  <a:pt x="809609" y="2375345"/>
                </a:lnTo>
                <a:cubicBezTo>
                  <a:pt x="964999" y="2349745"/>
                  <a:pt x="1129748" y="2375208"/>
                  <a:pt x="1277431" y="2459027"/>
                </a:cubicBezTo>
                <a:lnTo>
                  <a:pt x="1281147" y="2461367"/>
                </a:lnTo>
                <a:cubicBezTo>
                  <a:pt x="1426765" y="2544086"/>
                  <a:pt x="1532331" y="2670297"/>
                  <a:pt x="1590413" y="2814539"/>
                </a:cubicBezTo>
                <a:lnTo>
                  <a:pt x="1590826" y="2814263"/>
                </a:lnTo>
                <a:cubicBezTo>
                  <a:pt x="1594129" y="2822246"/>
                  <a:pt x="1597983" y="2830091"/>
                  <a:pt x="1601974" y="2837799"/>
                </a:cubicBezTo>
                <a:cubicBezTo>
                  <a:pt x="1572245" y="2904689"/>
                  <a:pt x="1545268" y="2973094"/>
                  <a:pt x="1521458" y="3042875"/>
                </a:cubicBezTo>
                <a:cubicBezTo>
                  <a:pt x="1459384" y="3060630"/>
                  <a:pt x="1391393" y="3060630"/>
                  <a:pt x="1325328" y="3038746"/>
                </a:cubicBezTo>
                <a:lnTo>
                  <a:pt x="1323401" y="3038058"/>
                </a:lnTo>
                <a:cubicBezTo>
                  <a:pt x="1249353" y="3013421"/>
                  <a:pt x="1189757" y="2965249"/>
                  <a:pt x="1150256" y="2904689"/>
                </a:cubicBezTo>
                <a:lnTo>
                  <a:pt x="1150118" y="2904827"/>
                </a:lnTo>
                <a:cubicBezTo>
                  <a:pt x="1134290" y="2881292"/>
                  <a:pt x="1110892" y="2862573"/>
                  <a:pt x="1081851" y="2852939"/>
                </a:cubicBezTo>
                <a:cubicBezTo>
                  <a:pt x="1012483" y="2829816"/>
                  <a:pt x="937472" y="2867390"/>
                  <a:pt x="914487" y="2936758"/>
                </a:cubicBezTo>
                <a:cubicBezTo>
                  <a:pt x="891502" y="3006126"/>
                  <a:pt x="928939" y="3081138"/>
                  <a:pt x="998307" y="3104123"/>
                </a:cubicBezTo>
                <a:cubicBezTo>
                  <a:pt x="1026385" y="3113482"/>
                  <a:pt x="1055288" y="3112931"/>
                  <a:pt x="1081301" y="3104260"/>
                </a:cubicBezTo>
                <a:lnTo>
                  <a:pt x="1081439" y="3104536"/>
                </a:lnTo>
                <a:cubicBezTo>
                  <a:pt x="1150118" y="3078798"/>
                  <a:pt x="1227745" y="3075495"/>
                  <a:pt x="1302756" y="3100406"/>
                </a:cubicBezTo>
                <a:lnTo>
                  <a:pt x="1304682" y="3101095"/>
                </a:lnTo>
                <a:cubicBezTo>
                  <a:pt x="1372949" y="3123804"/>
                  <a:pt x="1428692" y="3166609"/>
                  <a:pt x="1468055" y="3220562"/>
                </a:cubicBezTo>
                <a:cubicBezTo>
                  <a:pt x="1438601" y="3333422"/>
                  <a:pt x="1417130" y="3449449"/>
                  <a:pt x="1403642" y="3567953"/>
                </a:cubicBezTo>
                <a:cubicBezTo>
                  <a:pt x="1382997" y="3577587"/>
                  <a:pt x="1363728" y="3589699"/>
                  <a:pt x="1346111" y="3603875"/>
                </a:cubicBezTo>
                <a:lnTo>
                  <a:pt x="1345835" y="3603462"/>
                </a:lnTo>
                <a:cubicBezTo>
                  <a:pt x="1225818" y="3702147"/>
                  <a:pt x="1072767" y="3762568"/>
                  <a:pt x="905266" y="3765321"/>
                </a:cubicBezTo>
                <a:lnTo>
                  <a:pt x="900861" y="3765596"/>
                </a:lnTo>
                <a:cubicBezTo>
                  <a:pt x="731157" y="3768487"/>
                  <a:pt x="574254" y="3711919"/>
                  <a:pt x="450107" y="3615024"/>
                </a:cubicBezTo>
                <a:lnTo>
                  <a:pt x="449694" y="3615437"/>
                </a:lnTo>
                <a:cubicBezTo>
                  <a:pt x="401797" y="3581165"/>
                  <a:pt x="342889" y="3561346"/>
                  <a:pt x="279439" y="3562447"/>
                </a:cubicBezTo>
                <a:cubicBezTo>
                  <a:pt x="122535" y="3565062"/>
                  <a:pt x="-2575" y="3694577"/>
                  <a:pt x="40" y="3851481"/>
                </a:cubicBezTo>
                <a:cubicBezTo>
                  <a:pt x="2655" y="4008522"/>
                  <a:pt x="132170" y="4133495"/>
                  <a:pt x="289074" y="4130880"/>
                </a:cubicBezTo>
                <a:cubicBezTo>
                  <a:pt x="354726" y="4129779"/>
                  <a:pt x="414735" y="4106518"/>
                  <a:pt x="462219" y="4068393"/>
                </a:cubicBezTo>
                <a:lnTo>
                  <a:pt x="462494" y="4068806"/>
                </a:lnTo>
                <a:cubicBezTo>
                  <a:pt x="582512" y="3970122"/>
                  <a:pt x="735562" y="3909700"/>
                  <a:pt x="903063" y="3906810"/>
                </a:cubicBezTo>
                <a:lnTo>
                  <a:pt x="907468" y="3906535"/>
                </a:lnTo>
                <a:cubicBezTo>
                  <a:pt x="1077172" y="3903644"/>
                  <a:pt x="1234076" y="3960212"/>
                  <a:pt x="1358223" y="4057107"/>
                </a:cubicBezTo>
                <a:lnTo>
                  <a:pt x="1358635" y="4056695"/>
                </a:lnTo>
                <a:cubicBezTo>
                  <a:pt x="1371023" y="4065503"/>
                  <a:pt x="1384236" y="4073486"/>
                  <a:pt x="1397999" y="4080230"/>
                </a:cubicBezTo>
                <a:cubicBezTo>
                  <a:pt x="1409973" y="4212635"/>
                  <a:pt x="1432270" y="4341874"/>
                  <a:pt x="1464064" y="4467535"/>
                </a:cubicBezTo>
                <a:cubicBezTo>
                  <a:pt x="1424976" y="4519011"/>
                  <a:pt x="1370610" y="4559613"/>
                  <a:pt x="1304682" y="4581497"/>
                </a:cubicBezTo>
                <a:lnTo>
                  <a:pt x="1302756" y="4582185"/>
                </a:lnTo>
                <a:cubicBezTo>
                  <a:pt x="1227745" y="4607097"/>
                  <a:pt x="1150118" y="4603794"/>
                  <a:pt x="1081439" y="4578056"/>
                </a:cubicBezTo>
                <a:lnTo>
                  <a:pt x="1081301" y="4578331"/>
                </a:lnTo>
                <a:cubicBezTo>
                  <a:pt x="1055288" y="4569798"/>
                  <a:pt x="1026247" y="4569247"/>
                  <a:pt x="998307" y="4578469"/>
                </a:cubicBezTo>
                <a:cubicBezTo>
                  <a:pt x="928939" y="4601454"/>
                  <a:pt x="891365" y="4676465"/>
                  <a:pt x="914487" y="4745833"/>
                </a:cubicBezTo>
                <a:cubicBezTo>
                  <a:pt x="937610" y="4815201"/>
                  <a:pt x="1012483" y="4852776"/>
                  <a:pt x="1081851" y="4829653"/>
                </a:cubicBezTo>
                <a:cubicBezTo>
                  <a:pt x="1110892" y="4820018"/>
                  <a:pt x="1134290" y="4801300"/>
                  <a:pt x="1150118" y="4777764"/>
                </a:cubicBezTo>
                <a:lnTo>
                  <a:pt x="1150256" y="4777902"/>
                </a:lnTo>
                <a:cubicBezTo>
                  <a:pt x="1189895" y="4717343"/>
                  <a:pt x="1249491" y="4669170"/>
                  <a:pt x="1323401" y="4644534"/>
                </a:cubicBezTo>
                <a:lnTo>
                  <a:pt x="1325328" y="4643845"/>
                </a:lnTo>
                <a:cubicBezTo>
                  <a:pt x="1388640" y="4622787"/>
                  <a:pt x="1453741" y="4622099"/>
                  <a:pt x="1513750" y="4637790"/>
                </a:cubicBezTo>
                <a:cubicBezTo>
                  <a:pt x="1538249" y="4711700"/>
                  <a:pt x="1566051" y="4783958"/>
                  <a:pt x="1597019" y="4854565"/>
                </a:cubicBezTo>
                <a:cubicBezTo>
                  <a:pt x="1594817" y="4859107"/>
                  <a:pt x="1592615" y="4863648"/>
                  <a:pt x="1590688" y="4868328"/>
                </a:cubicBezTo>
                <a:lnTo>
                  <a:pt x="1590275" y="4868053"/>
                </a:lnTo>
                <a:cubicBezTo>
                  <a:pt x="1532193" y="5012157"/>
                  <a:pt x="1426627" y="5138505"/>
                  <a:pt x="1281009" y="5221224"/>
                </a:cubicBezTo>
                <a:lnTo>
                  <a:pt x="1277293" y="5223564"/>
                </a:lnTo>
                <a:cubicBezTo>
                  <a:pt x="1129748" y="5307384"/>
                  <a:pt x="964862" y="5332846"/>
                  <a:pt x="809472" y="5307246"/>
                </a:cubicBezTo>
                <a:lnTo>
                  <a:pt x="809334" y="5307797"/>
                </a:lnTo>
                <a:cubicBezTo>
                  <a:pt x="750839" y="5300639"/>
                  <a:pt x="689729" y="5311513"/>
                  <a:pt x="634538" y="5342756"/>
                </a:cubicBezTo>
                <a:cubicBezTo>
                  <a:pt x="498004" y="5420244"/>
                  <a:pt x="450244" y="5593802"/>
                  <a:pt x="527733" y="5730336"/>
                </a:cubicBezTo>
                <a:cubicBezTo>
                  <a:pt x="605221" y="5866870"/>
                  <a:pt x="778779" y="5914767"/>
                  <a:pt x="915313" y="5837141"/>
                </a:cubicBezTo>
                <a:cubicBezTo>
                  <a:pt x="972432" y="5804797"/>
                  <a:pt x="1013997" y="5755523"/>
                  <a:pt x="1037395" y="5699368"/>
                </a:cubicBezTo>
                <a:lnTo>
                  <a:pt x="1037808" y="5699644"/>
                </a:lnTo>
                <a:cubicBezTo>
                  <a:pt x="1095890" y="5555540"/>
                  <a:pt x="1201456" y="5429191"/>
                  <a:pt x="1347074" y="5346472"/>
                </a:cubicBezTo>
                <a:lnTo>
                  <a:pt x="1350790" y="5344132"/>
                </a:lnTo>
                <a:cubicBezTo>
                  <a:pt x="1498335" y="5260313"/>
                  <a:pt x="1663222" y="5234850"/>
                  <a:pt x="1818612" y="5260450"/>
                </a:cubicBezTo>
                <a:lnTo>
                  <a:pt x="1818749" y="5259900"/>
                </a:lnTo>
                <a:cubicBezTo>
                  <a:pt x="1819988" y="5260037"/>
                  <a:pt x="1821089" y="5260037"/>
                  <a:pt x="1822328" y="5260175"/>
                </a:cubicBezTo>
                <a:cubicBezTo>
                  <a:pt x="1882750" y="5348537"/>
                  <a:pt x="1948814" y="5432769"/>
                  <a:pt x="2019696" y="5512460"/>
                </a:cubicBezTo>
                <a:cubicBezTo>
                  <a:pt x="2002630" y="5614998"/>
                  <a:pt x="1953219" y="5712856"/>
                  <a:pt x="1871739" y="5789657"/>
                </a:cubicBezTo>
                <a:lnTo>
                  <a:pt x="1869536" y="5791859"/>
                </a:lnTo>
                <a:cubicBezTo>
                  <a:pt x="1784340" y="5872100"/>
                  <a:pt x="1678086" y="5916006"/>
                  <a:pt x="1569905" y="5924126"/>
                </a:cubicBezTo>
                <a:lnTo>
                  <a:pt x="1569905" y="5924539"/>
                </a:lnTo>
                <a:cubicBezTo>
                  <a:pt x="1529578" y="5929219"/>
                  <a:pt x="1490352" y="5946561"/>
                  <a:pt x="1458558" y="5976427"/>
                </a:cubicBezTo>
                <a:cubicBezTo>
                  <a:pt x="1379831" y="6050613"/>
                  <a:pt x="1375977" y="6174622"/>
                  <a:pt x="1450163" y="6253349"/>
                </a:cubicBezTo>
                <a:cubicBezTo>
                  <a:pt x="1524348" y="6332076"/>
                  <a:pt x="1648357" y="6335930"/>
                  <a:pt x="1727222" y="6261745"/>
                </a:cubicBezTo>
                <a:cubicBezTo>
                  <a:pt x="1760117" y="6230777"/>
                  <a:pt x="1779936" y="6191000"/>
                  <a:pt x="1786543" y="6149572"/>
                </a:cubicBezTo>
                <a:lnTo>
                  <a:pt x="1786818" y="6149710"/>
                </a:lnTo>
                <a:cubicBezTo>
                  <a:pt x="1802233" y="6043731"/>
                  <a:pt x="1852332" y="5941881"/>
                  <a:pt x="1936427" y="5862741"/>
                </a:cubicBezTo>
                <a:lnTo>
                  <a:pt x="1938629" y="5860539"/>
                </a:lnTo>
                <a:cubicBezTo>
                  <a:pt x="2023550" y="5780710"/>
                  <a:pt x="2129392" y="5736805"/>
                  <a:pt x="2237160" y="5728409"/>
                </a:cubicBezTo>
                <a:cubicBezTo>
                  <a:pt x="2284368" y="5769975"/>
                  <a:pt x="2333229" y="5809889"/>
                  <a:pt x="2383603" y="5847739"/>
                </a:cubicBezTo>
                <a:cubicBezTo>
                  <a:pt x="2383741" y="5848702"/>
                  <a:pt x="2383878" y="5849666"/>
                  <a:pt x="2384016" y="5850629"/>
                </a:cubicBezTo>
                <a:lnTo>
                  <a:pt x="2383466" y="5850629"/>
                </a:lnTo>
                <a:cubicBezTo>
                  <a:pt x="2413195" y="6003129"/>
                  <a:pt x="2393513" y="6166501"/>
                  <a:pt x="2316437" y="6315285"/>
                </a:cubicBezTo>
                <a:lnTo>
                  <a:pt x="2314511" y="6319276"/>
                </a:lnTo>
                <a:cubicBezTo>
                  <a:pt x="2236334" y="6469987"/>
                  <a:pt x="2111912" y="6581058"/>
                  <a:pt x="1967670" y="6644233"/>
                </a:cubicBezTo>
                <a:lnTo>
                  <a:pt x="1967808" y="6644783"/>
                </a:lnTo>
                <a:cubicBezTo>
                  <a:pt x="1914819" y="6670658"/>
                  <a:pt x="1869399" y="6713050"/>
                  <a:pt x="1840220" y="6769343"/>
                </a:cubicBezTo>
                <a:cubicBezTo>
                  <a:pt x="1767962" y="6908767"/>
                  <a:pt x="1822328" y="7080260"/>
                  <a:pt x="1961614" y="7152519"/>
                </a:cubicBezTo>
                <a:cubicBezTo>
                  <a:pt x="2101039" y="7224777"/>
                  <a:pt x="2272532" y="7170411"/>
                  <a:pt x="2344790" y="7031124"/>
                </a:cubicBezTo>
                <a:cubicBezTo>
                  <a:pt x="2375070" y="6972905"/>
                  <a:pt x="2383053" y="6909042"/>
                  <a:pt x="2372042" y="6849171"/>
                </a:cubicBezTo>
                <a:lnTo>
                  <a:pt x="2372593" y="6849171"/>
                </a:lnTo>
                <a:cubicBezTo>
                  <a:pt x="2342863" y="6696534"/>
                  <a:pt x="2362545" y="6533299"/>
                  <a:pt x="2439621" y="6384515"/>
                </a:cubicBezTo>
                <a:lnTo>
                  <a:pt x="2441548" y="6380524"/>
                </a:lnTo>
                <a:cubicBezTo>
                  <a:pt x="2512017" y="6244678"/>
                  <a:pt x="2620198" y="6141177"/>
                  <a:pt x="2746409" y="6075800"/>
                </a:cubicBezTo>
                <a:cubicBezTo>
                  <a:pt x="2860784" y="6134433"/>
                  <a:pt x="2980251" y="6184531"/>
                  <a:pt x="3103985" y="6225134"/>
                </a:cubicBezTo>
                <a:cubicBezTo>
                  <a:pt x="3106875" y="6270691"/>
                  <a:pt x="3100544" y="6317625"/>
                  <a:pt x="3083340" y="6363320"/>
                </a:cubicBezTo>
                <a:lnTo>
                  <a:pt x="3082651" y="6365246"/>
                </a:lnTo>
                <a:cubicBezTo>
                  <a:pt x="3054849" y="6439294"/>
                  <a:pt x="3003511" y="6497514"/>
                  <a:pt x="2940337" y="6534675"/>
                </a:cubicBezTo>
                <a:lnTo>
                  <a:pt x="2940474" y="6534950"/>
                </a:lnTo>
                <a:cubicBezTo>
                  <a:pt x="2917489" y="6549815"/>
                  <a:pt x="2898771" y="6571974"/>
                  <a:pt x="2888448" y="6599639"/>
                </a:cubicBezTo>
                <a:cubicBezTo>
                  <a:pt x="2862711" y="6668043"/>
                  <a:pt x="2897395" y="6744431"/>
                  <a:pt x="2965799" y="6770031"/>
                </a:cubicBezTo>
                <a:cubicBezTo>
                  <a:pt x="3034204" y="6795769"/>
                  <a:pt x="3110591" y="6761085"/>
                  <a:pt x="3136329" y="6692542"/>
                </a:cubicBezTo>
                <a:cubicBezTo>
                  <a:pt x="3147065" y="6663914"/>
                  <a:pt x="3147202" y="6633910"/>
                  <a:pt x="3138807" y="6606933"/>
                </a:cubicBezTo>
                <a:lnTo>
                  <a:pt x="3139082" y="6606933"/>
                </a:lnTo>
                <a:cubicBezTo>
                  <a:pt x="3116923" y="6537978"/>
                  <a:pt x="3116923" y="6461453"/>
                  <a:pt x="3144312" y="6388369"/>
                </a:cubicBezTo>
                <a:lnTo>
                  <a:pt x="3145000" y="6386442"/>
                </a:lnTo>
                <a:cubicBezTo>
                  <a:pt x="3163306" y="6337719"/>
                  <a:pt x="3192071" y="6295879"/>
                  <a:pt x="3227444" y="6262296"/>
                </a:cubicBezTo>
                <a:cubicBezTo>
                  <a:pt x="3355719" y="6297255"/>
                  <a:pt x="3487986" y="6322304"/>
                  <a:pt x="3623557" y="6336343"/>
                </a:cubicBezTo>
                <a:cubicBezTo>
                  <a:pt x="3623557" y="6336481"/>
                  <a:pt x="3623695" y="6336481"/>
                  <a:pt x="3623832" y="6336618"/>
                </a:cubicBezTo>
                <a:lnTo>
                  <a:pt x="3623419" y="6336894"/>
                </a:lnTo>
                <a:cubicBezTo>
                  <a:pt x="3722104" y="6456911"/>
                  <a:pt x="3782525" y="6609961"/>
                  <a:pt x="3785416" y="6777463"/>
                </a:cubicBezTo>
                <a:lnTo>
                  <a:pt x="3785691" y="6781868"/>
                </a:lnTo>
                <a:cubicBezTo>
                  <a:pt x="3788581" y="6951571"/>
                  <a:pt x="3732013" y="7108475"/>
                  <a:pt x="3635118" y="7232622"/>
                </a:cubicBezTo>
                <a:lnTo>
                  <a:pt x="3635531" y="7233035"/>
                </a:lnTo>
                <a:cubicBezTo>
                  <a:pt x="3601260" y="7280932"/>
                  <a:pt x="3581441" y="7339840"/>
                  <a:pt x="3582542" y="7403289"/>
                </a:cubicBezTo>
                <a:cubicBezTo>
                  <a:pt x="3585157" y="7560193"/>
                  <a:pt x="3714671" y="7685304"/>
                  <a:pt x="3871575" y="7682689"/>
                </a:cubicBezTo>
                <a:cubicBezTo>
                  <a:pt x="4028617" y="7680074"/>
                  <a:pt x="4153590" y="7550559"/>
                  <a:pt x="4150974" y="7393655"/>
                </a:cubicBezTo>
                <a:cubicBezTo>
                  <a:pt x="4149873" y="7328003"/>
                  <a:pt x="4126613" y="7267995"/>
                  <a:pt x="4088488" y="7220510"/>
                </a:cubicBezTo>
                <a:lnTo>
                  <a:pt x="4088901" y="7220235"/>
                </a:lnTo>
                <a:cubicBezTo>
                  <a:pt x="3990217" y="7100218"/>
                  <a:pt x="3929795" y="6947167"/>
                  <a:pt x="3927042" y="6779666"/>
                </a:cubicBezTo>
                <a:lnTo>
                  <a:pt x="3926767" y="6775261"/>
                </a:lnTo>
                <a:cubicBezTo>
                  <a:pt x="3924014" y="6614091"/>
                  <a:pt x="3974939" y="6464619"/>
                  <a:pt x="4063025" y="6343775"/>
                </a:cubicBezTo>
                <a:cubicBezTo>
                  <a:pt x="4211672" y="6333315"/>
                  <a:pt x="4356739" y="6309917"/>
                  <a:pt x="4497127" y="6274545"/>
                </a:cubicBezTo>
                <a:cubicBezTo>
                  <a:pt x="4526993" y="6305926"/>
                  <a:pt x="4551217" y="6343362"/>
                  <a:pt x="4567458" y="6386442"/>
                </a:cubicBezTo>
                <a:lnTo>
                  <a:pt x="4568146" y="6388369"/>
                </a:lnTo>
                <a:cubicBezTo>
                  <a:pt x="4595535" y="6461316"/>
                  <a:pt x="4595673" y="6537978"/>
                  <a:pt x="4573376" y="6606933"/>
                </a:cubicBezTo>
                <a:lnTo>
                  <a:pt x="4573652" y="6606933"/>
                </a:lnTo>
                <a:cubicBezTo>
                  <a:pt x="4565256" y="6634047"/>
                  <a:pt x="4565393" y="6664052"/>
                  <a:pt x="4576129" y="6692542"/>
                </a:cubicBezTo>
                <a:cubicBezTo>
                  <a:pt x="4601867" y="6760947"/>
                  <a:pt x="4678116" y="6795631"/>
                  <a:pt x="4746659" y="6770031"/>
                </a:cubicBezTo>
                <a:cubicBezTo>
                  <a:pt x="4815063" y="6744293"/>
                  <a:pt x="4849747" y="6668043"/>
                  <a:pt x="4824010" y="6599639"/>
                </a:cubicBezTo>
                <a:cubicBezTo>
                  <a:pt x="4813549" y="6571974"/>
                  <a:pt x="4794968" y="6549815"/>
                  <a:pt x="4771846" y="6534950"/>
                </a:cubicBezTo>
                <a:lnTo>
                  <a:pt x="4771984" y="6534675"/>
                </a:lnTo>
                <a:cubicBezTo>
                  <a:pt x="4708809" y="6497514"/>
                  <a:pt x="4657471" y="6439294"/>
                  <a:pt x="4629669" y="6365246"/>
                </a:cubicBezTo>
                <a:lnTo>
                  <a:pt x="4628981" y="6363320"/>
                </a:lnTo>
                <a:cubicBezTo>
                  <a:pt x="4614254" y="6323956"/>
                  <a:pt x="4607647" y="6283491"/>
                  <a:pt x="4607923" y="6243852"/>
                </a:cubicBezTo>
                <a:cubicBezTo>
                  <a:pt x="4741704" y="6203525"/>
                  <a:pt x="4870668" y="6152188"/>
                  <a:pt x="4993989" y="6091078"/>
                </a:cubicBezTo>
                <a:cubicBezTo>
                  <a:pt x="5108226" y="6156867"/>
                  <a:pt x="5205672" y="6254863"/>
                  <a:pt x="5270911" y="6380524"/>
                </a:cubicBezTo>
                <a:lnTo>
                  <a:pt x="5272837" y="6384515"/>
                </a:lnTo>
                <a:cubicBezTo>
                  <a:pt x="5350051" y="6533299"/>
                  <a:pt x="5369732" y="6696534"/>
                  <a:pt x="5339866" y="6849171"/>
                </a:cubicBezTo>
                <a:lnTo>
                  <a:pt x="5340416" y="6849171"/>
                </a:lnTo>
                <a:cubicBezTo>
                  <a:pt x="5329405" y="6909042"/>
                  <a:pt x="5337526" y="6972905"/>
                  <a:pt x="5367668" y="7031124"/>
                </a:cubicBezTo>
                <a:cubicBezTo>
                  <a:pt x="5439926" y="7170411"/>
                  <a:pt x="5611557" y="7224915"/>
                  <a:pt x="5750844" y="7152519"/>
                </a:cubicBezTo>
                <a:cubicBezTo>
                  <a:pt x="5890268" y="7080260"/>
                  <a:pt x="5944496" y="6908629"/>
                  <a:pt x="5872238" y="6769343"/>
                </a:cubicBezTo>
                <a:cubicBezTo>
                  <a:pt x="5843059" y="6713050"/>
                  <a:pt x="5797639" y="6670658"/>
                  <a:pt x="5744650" y="6644783"/>
                </a:cubicBezTo>
                <a:lnTo>
                  <a:pt x="5744925" y="6644233"/>
                </a:lnTo>
                <a:cubicBezTo>
                  <a:pt x="5600684" y="6581058"/>
                  <a:pt x="5476262" y="6469987"/>
                  <a:pt x="5398085" y="6319276"/>
                </a:cubicBezTo>
                <a:lnTo>
                  <a:pt x="5396158" y="6315285"/>
                </a:lnTo>
                <a:cubicBezTo>
                  <a:pt x="5326515" y="6181091"/>
                  <a:pt x="5303805" y="6034922"/>
                  <a:pt x="5321973" y="5895636"/>
                </a:cubicBezTo>
                <a:cubicBezTo>
                  <a:pt x="5392993" y="5845674"/>
                  <a:pt x="5461260" y="5792134"/>
                  <a:pt x="5526499" y="5735153"/>
                </a:cubicBezTo>
                <a:cubicBezTo>
                  <a:pt x="5616374" y="5751670"/>
                  <a:pt x="5702534" y="5793373"/>
                  <a:pt x="5773966" y="5860539"/>
                </a:cubicBezTo>
                <a:lnTo>
                  <a:pt x="5776168" y="5862741"/>
                </a:lnTo>
                <a:cubicBezTo>
                  <a:pt x="5860264" y="5941881"/>
                  <a:pt x="5910225" y="6043593"/>
                  <a:pt x="5925778" y="6149710"/>
                </a:cubicBezTo>
                <a:lnTo>
                  <a:pt x="5926191" y="6149572"/>
                </a:lnTo>
                <a:cubicBezTo>
                  <a:pt x="5932659" y="6191000"/>
                  <a:pt x="5952479" y="6230777"/>
                  <a:pt x="5985511" y="6261745"/>
                </a:cubicBezTo>
                <a:cubicBezTo>
                  <a:pt x="6064376" y="6335930"/>
                  <a:pt x="6188248" y="6332214"/>
                  <a:pt x="6262571" y="6253349"/>
                </a:cubicBezTo>
                <a:cubicBezTo>
                  <a:pt x="6336756" y="6174484"/>
                  <a:pt x="6332902" y="6050475"/>
                  <a:pt x="6254175" y="5976427"/>
                </a:cubicBezTo>
                <a:cubicBezTo>
                  <a:pt x="6222381" y="5946423"/>
                  <a:pt x="6183155" y="5929219"/>
                  <a:pt x="6142828" y="5924539"/>
                </a:cubicBezTo>
                <a:lnTo>
                  <a:pt x="6142828" y="5924126"/>
                </a:lnTo>
                <a:cubicBezTo>
                  <a:pt x="6034647" y="5916006"/>
                  <a:pt x="5928393" y="5872100"/>
                  <a:pt x="5843197" y="5791859"/>
                </a:cubicBezTo>
                <a:lnTo>
                  <a:pt x="5840994" y="5789657"/>
                </a:lnTo>
                <a:cubicBezTo>
                  <a:pt x="5773278" y="5725932"/>
                  <a:pt x="5727721" y="5647618"/>
                  <a:pt x="5704461" y="5564073"/>
                </a:cubicBezTo>
                <a:cubicBezTo>
                  <a:pt x="5795575" y="5467316"/>
                  <a:pt x="5879120" y="5363401"/>
                  <a:pt x="5953993" y="5253156"/>
                </a:cubicBezTo>
                <a:cubicBezTo>
                  <a:pt x="6091353" y="5242282"/>
                  <a:pt x="6233254" y="5270911"/>
                  <a:pt x="6362081" y="5343995"/>
                </a:cubicBezTo>
                <a:lnTo>
                  <a:pt x="6365797" y="5346334"/>
                </a:lnTo>
                <a:cubicBezTo>
                  <a:pt x="6511415" y="5429053"/>
                  <a:pt x="6616981" y="5555264"/>
                  <a:pt x="6675063" y="5699506"/>
                </a:cubicBezTo>
                <a:lnTo>
                  <a:pt x="6675476" y="5699231"/>
                </a:lnTo>
                <a:cubicBezTo>
                  <a:pt x="6698874" y="5755523"/>
                  <a:pt x="6740439" y="5804659"/>
                  <a:pt x="6797558" y="5837003"/>
                </a:cubicBezTo>
                <a:cubicBezTo>
                  <a:pt x="6934092" y="5914492"/>
                  <a:pt x="7107650" y="5866732"/>
                  <a:pt x="7185138" y="5730199"/>
                </a:cubicBezTo>
                <a:cubicBezTo>
                  <a:pt x="7262627" y="5593665"/>
                  <a:pt x="7214867" y="5420244"/>
                  <a:pt x="7078333" y="5342618"/>
                </a:cubicBezTo>
                <a:cubicBezTo>
                  <a:pt x="7023142" y="5311375"/>
                  <a:pt x="6962032" y="5300502"/>
                  <a:pt x="6903537" y="5307659"/>
                </a:cubicBezTo>
                <a:lnTo>
                  <a:pt x="6903399" y="5307108"/>
                </a:lnTo>
                <a:cubicBezTo>
                  <a:pt x="6748009" y="5332709"/>
                  <a:pt x="6583123" y="5307246"/>
                  <a:pt x="6435578" y="5223426"/>
                </a:cubicBezTo>
                <a:lnTo>
                  <a:pt x="6431862" y="5221086"/>
                </a:lnTo>
                <a:cubicBezTo>
                  <a:pt x="6303448" y="5148140"/>
                  <a:pt x="6206278" y="5041335"/>
                  <a:pt x="6145306" y="4918289"/>
                </a:cubicBezTo>
                <a:cubicBezTo>
                  <a:pt x="6189624" y="4824423"/>
                  <a:pt x="6228300" y="4727528"/>
                  <a:pt x="6260919" y="4627742"/>
                </a:cubicBezTo>
                <a:cubicBezTo>
                  <a:pt x="6302622" y="4624989"/>
                  <a:pt x="6345427" y="4629807"/>
                  <a:pt x="6387543" y="4643845"/>
                </a:cubicBezTo>
                <a:lnTo>
                  <a:pt x="6389470" y="4644534"/>
                </a:lnTo>
                <a:cubicBezTo>
                  <a:pt x="6463518" y="4669170"/>
                  <a:pt x="6523114" y="4717343"/>
                  <a:pt x="6562615" y="4777902"/>
                </a:cubicBezTo>
                <a:lnTo>
                  <a:pt x="6562752" y="4777764"/>
                </a:lnTo>
                <a:cubicBezTo>
                  <a:pt x="6578581" y="4801300"/>
                  <a:pt x="6601978" y="4820018"/>
                  <a:pt x="6631020" y="4829653"/>
                </a:cubicBezTo>
                <a:cubicBezTo>
                  <a:pt x="6700387" y="4852776"/>
                  <a:pt x="6775399" y="4815201"/>
                  <a:pt x="6798384" y="4745833"/>
                </a:cubicBezTo>
                <a:cubicBezTo>
                  <a:pt x="6821369" y="4676465"/>
                  <a:pt x="6783932" y="4601454"/>
                  <a:pt x="6714564" y="4578469"/>
                </a:cubicBezTo>
                <a:cubicBezTo>
                  <a:pt x="6686487" y="4569110"/>
                  <a:pt x="6657583" y="4569660"/>
                  <a:pt x="6631570" y="4578331"/>
                </a:cubicBezTo>
                <a:lnTo>
                  <a:pt x="6631433" y="4578056"/>
                </a:lnTo>
                <a:cubicBezTo>
                  <a:pt x="6562752" y="4603794"/>
                  <a:pt x="6485126" y="4607097"/>
                  <a:pt x="6410115" y="4582185"/>
                </a:cubicBezTo>
                <a:lnTo>
                  <a:pt x="6408189" y="4581497"/>
                </a:lnTo>
                <a:cubicBezTo>
                  <a:pt x="6364971" y="4567045"/>
                  <a:pt x="6326708" y="4544473"/>
                  <a:pt x="6294364" y="4516258"/>
                </a:cubicBezTo>
                <a:cubicBezTo>
                  <a:pt x="6336618" y="4363070"/>
                  <a:pt x="6364696" y="4203964"/>
                  <a:pt x="6376808" y="4040453"/>
                </a:cubicBezTo>
                <a:cubicBezTo>
                  <a:pt x="6497238" y="3953881"/>
                  <a:pt x="6645471" y="3903782"/>
                  <a:pt x="6805128" y="3906535"/>
                </a:cubicBezTo>
                <a:lnTo>
                  <a:pt x="6809532" y="3906810"/>
                </a:lnTo>
                <a:cubicBezTo>
                  <a:pt x="6977034" y="3909700"/>
                  <a:pt x="7130084" y="3969984"/>
                  <a:pt x="7250102" y="4068806"/>
                </a:cubicBezTo>
                <a:lnTo>
                  <a:pt x="7250377" y="4068393"/>
                </a:lnTo>
                <a:cubicBezTo>
                  <a:pt x="7297861" y="4106518"/>
                  <a:pt x="7357870" y="4129779"/>
                  <a:pt x="7423522" y="4130880"/>
                </a:cubicBezTo>
                <a:cubicBezTo>
                  <a:pt x="7580563" y="4133495"/>
                  <a:pt x="7709941" y="4008522"/>
                  <a:pt x="7712556" y="3851481"/>
                </a:cubicBezTo>
                <a:cubicBezTo>
                  <a:pt x="7715446" y="3694990"/>
                  <a:pt x="7590336" y="3565613"/>
                  <a:pt x="7433432" y="3562860"/>
                </a:cubicBezTo>
                <a:close/>
              </a:path>
            </a:pathLst>
          </a:custGeom>
          <a:noFill/>
          <a:ln w="13760" cap="flat">
            <a:solidFill>
              <a:schemeClr val="bg1">
                <a:lumMod val="65000"/>
              </a:schemeClr>
            </a:solidFill>
            <a:prstDash val="solid"/>
            <a:miter/>
          </a:ln>
          <a:effectLst>
            <a:outerShdw blurRad="190500" dist="152400" dir="2700000" algn="tl" rotWithShape="0">
              <a:prstClr val="black">
                <a:alpha val="40000"/>
              </a:prstClr>
            </a:outerShdw>
          </a:effectLst>
        </p:spPr>
        <p:txBody>
          <a:bodyPr rot="0" spcFirstLastPara="0" vertOverflow="overflow" horzOverflow="overflow" vert="horz" wrap="square" lIns="13501" tIns="6751" rIns="13501" bIns="6751" numCol="1" spcCol="0" rtlCol="0" fromWordArt="0" anchor="ctr" anchorCtr="0" forceAA="0" compatLnSpc="1">
            <a:prstTxWarp prst="textNoShape">
              <a:avLst/>
            </a:prstTxWarp>
            <a:noAutofit/>
          </a:bodyPr>
          <a:lstStyle/>
          <a:p>
            <a:endParaRPr lang="it-IT" sz="100" dirty="0">
              <a:latin typeface="Raleway" panose="020B0003030101060003" pitchFamily="34" charset="0"/>
            </a:endParaRPr>
          </a:p>
        </p:txBody>
      </p:sp>
      <p:sp>
        <p:nvSpPr>
          <p:cNvPr id="51" name="Elemento grafico 1">
            <a:extLst>
              <a:ext uri="{FF2B5EF4-FFF2-40B4-BE49-F238E27FC236}">
                <a16:creationId xmlns:a16="http://schemas.microsoft.com/office/drawing/2014/main" id="{76D5DB19-FE29-46B4-986E-44673F6CF17B}"/>
              </a:ext>
            </a:extLst>
          </p:cNvPr>
          <p:cNvSpPr/>
          <p:nvPr/>
        </p:nvSpPr>
        <p:spPr>
          <a:xfrm rot="20224792">
            <a:off x="670204" y="2305823"/>
            <a:ext cx="1528272" cy="1522351"/>
          </a:xfrm>
          <a:custGeom>
            <a:avLst/>
            <a:gdLst>
              <a:gd name="connsiteX0" fmla="*/ 7433432 w 7712604"/>
              <a:gd name="connsiteY0" fmla="*/ 3562860 h 7682728"/>
              <a:gd name="connsiteX1" fmla="*/ 7263177 w 7712604"/>
              <a:gd name="connsiteY1" fmla="*/ 3615850 h 7682728"/>
              <a:gd name="connsiteX2" fmla="*/ 7262764 w 7712604"/>
              <a:gd name="connsiteY2" fmla="*/ 3615437 h 7682728"/>
              <a:gd name="connsiteX3" fmla="*/ 6812010 w 7712604"/>
              <a:gd name="connsiteY3" fmla="*/ 3766009 h 7682728"/>
              <a:gd name="connsiteX4" fmla="*/ 6807605 w 7712604"/>
              <a:gd name="connsiteY4" fmla="*/ 3765734 h 7682728"/>
              <a:gd name="connsiteX5" fmla="*/ 6371991 w 7712604"/>
              <a:gd name="connsiteY5" fmla="*/ 3607729 h 7682728"/>
              <a:gd name="connsiteX6" fmla="*/ 6289822 w 7712604"/>
              <a:gd name="connsiteY6" fmla="*/ 3170600 h 7682728"/>
              <a:gd name="connsiteX7" fmla="*/ 6408189 w 7712604"/>
              <a:gd name="connsiteY7" fmla="*/ 3101370 h 7682728"/>
              <a:gd name="connsiteX8" fmla="*/ 6410115 w 7712604"/>
              <a:gd name="connsiteY8" fmla="*/ 3100682 h 7682728"/>
              <a:gd name="connsiteX9" fmla="*/ 6631433 w 7712604"/>
              <a:gd name="connsiteY9" fmla="*/ 3104811 h 7682728"/>
              <a:gd name="connsiteX10" fmla="*/ 6631570 w 7712604"/>
              <a:gd name="connsiteY10" fmla="*/ 3104536 h 7682728"/>
              <a:gd name="connsiteX11" fmla="*/ 6714564 w 7712604"/>
              <a:gd name="connsiteY11" fmla="*/ 3104398 h 7682728"/>
              <a:gd name="connsiteX12" fmla="*/ 6798384 w 7712604"/>
              <a:gd name="connsiteY12" fmla="*/ 2937034 h 7682728"/>
              <a:gd name="connsiteX13" fmla="*/ 6631020 w 7712604"/>
              <a:gd name="connsiteY13" fmla="*/ 2853214 h 7682728"/>
              <a:gd name="connsiteX14" fmla="*/ 6562752 w 7712604"/>
              <a:gd name="connsiteY14" fmla="*/ 2905102 h 7682728"/>
              <a:gd name="connsiteX15" fmla="*/ 6562615 w 7712604"/>
              <a:gd name="connsiteY15" fmla="*/ 2904965 h 7682728"/>
              <a:gd name="connsiteX16" fmla="*/ 6389470 w 7712604"/>
              <a:gd name="connsiteY16" fmla="*/ 3038333 h 7682728"/>
              <a:gd name="connsiteX17" fmla="*/ 6387543 w 7712604"/>
              <a:gd name="connsiteY17" fmla="*/ 3039021 h 7682728"/>
              <a:gd name="connsiteX18" fmla="*/ 6253899 w 7712604"/>
              <a:gd name="connsiteY18" fmla="*/ 3054574 h 7682728"/>
              <a:gd name="connsiteX19" fmla="*/ 6140351 w 7712604"/>
              <a:gd name="connsiteY19" fmla="*/ 2774762 h 7682728"/>
              <a:gd name="connsiteX20" fmla="*/ 6431862 w 7712604"/>
              <a:gd name="connsiteY20" fmla="*/ 2461642 h 7682728"/>
              <a:gd name="connsiteX21" fmla="*/ 6435578 w 7712604"/>
              <a:gd name="connsiteY21" fmla="*/ 2459303 h 7682728"/>
              <a:gd name="connsiteX22" fmla="*/ 6903399 w 7712604"/>
              <a:gd name="connsiteY22" fmla="*/ 2375620 h 7682728"/>
              <a:gd name="connsiteX23" fmla="*/ 6903537 w 7712604"/>
              <a:gd name="connsiteY23" fmla="*/ 2375070 h 7682728"/>
              <a:gd name="connsiteX24" fmla="*/ 7078333 w 7712604"/>
              <a:gd name="connsiteY24" fmla="*/ 2340111 h 7682728"/>
              <a:gd name="connsiteX25" fmla="*/ 7185138 w 7712604"/>
              <a:gd name="connsiteY25" fmla="*/ 1952531 h 7682728"/>
              <a:gd name="connsiteX26" fmla="*/ 6797558 w 7712604"/>
              <a:gd name="connsiteY26" fmla="*/ 1845726 h 7682728"/>
              <a:gd name="connsiteX27" fmla="*/ 6675476 w 7712604"/>
              <a:gd name="connsiteY27" fmla="*/ 1983498 h 7682728"/>
              <a:gd name="connsiteX28" fmla="*/ 6675063 w 7712604"/>
              <a:gd name="connsiteY28" fmla="*/ 1983223 h 7682728"/>
              <a:gd name="connsiteX29" fmla="*/ 6365797 w 7712604"/>
              <a:gd name="connsiteY29" fmla="*/ 2336395 h 7682728"/>
              <a:gd name="connsiteX30" fmla="*/ 6362081 w 7712604"/>
              <a:gd name="connsiteY30" fmla="*/ 2338734 h 7682728"/>
              <a:gd name="connsiteX31" fmla="*/ 5938440 w 7712604"/>
              <a:gd name="connsiteY31" fmla="*/ 2428059 h 7682728"/>
              <a:gd name="connsiteX32" fmla="*/ 5700332 w 7712604"/>
              <a:gd name="connsiteY32" fmla="*/ 2135035 h 7682728"/>
              <a:gd name="connsiteX33" fmla="*/ 5841132 w 7712604"/>
              <a:gd name="connsiteY33" fmla="*/ 1893072 h 7682728"/>
              <a:gd name="connsiteX34" fmla="*/ 5843334 w 7712604"/>
              <a:gd name="connsiteY34" fmla="*/ 1890870 h 7682728"/>
              <a:gd name="connsiteX35" fmla="*/ 6142966 w 7712604"/>
              <a:gd name="connsiteY35" fmla="*/ 1758603 h 7682728"/>
              <a:gd name="connsiteX36" fmla="*/ 6142966 w 7712604"/>
              <a:gd name="connsiteY36" fmla="*/ 1758190 h 7682728"/>
              <a:gd name="connsiteX37" fmla="*/ 6254313 w 7712604"/>
              <a:gd name="connsiteY37" fmla="*/ 1706301 h 7682728"/>
              <a:gd name="connsiteX38" fmla="*/ 6262708 w 7712604"/>
              <a:gd name="connsiteY38" fmla="*/ 1429380 h 7682728"/>
              <a:gd name="connsiteX39" fmla="*/ 5985649 w 7712604"/>
              <a:gd name="connsiteY39" fmla="*/ 1420984 h 7682728"/>
              <a:gd name="connsiteX40" fmla="*/ 5926328 w 7712604"/>
              <a:gd name="connsiteY40" fmla="*/ 1533157 h 7682728"/>
              <a:gd name="connsiteX41" fmla="*/ 5925915 w 7712604"/>
              <a:gd name="connsiteY41" fmla="*/ 1533019 h 7682728"/>
              <a:gd name="connsiteX42" fmla="*/ 5776306 w 7712604"/>
              <a:gd name="connsiteY42" fmla="*/ 1819988 h 7682728"/>
              <a:gd name="connsiteX43" fmla="*/ 5774104 w 7712604"/>
              <a:gd name="connsiteY43" fmla="*/ 1822190 h 7682728"/>
              <a:gd name="connsiteX44" fmla="*/ 5506129 w 7712604"/>
              <a:gd name="connsiteY44" fmla="*/ 1950879 h 7682728"/>
              <a:gd name="connsiteX45" fmla="*/ 5325414 w 7712604"/>
              <a:gd name="connsiteY45" fmla="*/ 1810354 h 7682728"/>
              <a:gd name="connsiteX46" fmla="*/ 5396296 w 7712604"/>
              <a:gd name="connsiteY46" fmla="*/ 1367444 h 7682728"/>
              <a:gd name="connsiteX47" fmla="*/ 5398223 w 7712604"/>
              <a:gd name="connsiteY47" fmla="*/ 1363453 h 7682728"/>
              <a:gd name="connsiteX48" fmla="*/ 5745063 w 7712604"/>
              <a:gd name="connsiteY48" fmla="*/ 1038496 h 7682728"/>
              <a:gd name="connsiteX49" fmla="*/ 5744788 w 7712604"/>
              <a:gd name="connsiteY49" fmla="*/ 1037946 h 7682728"/>
              <a:gd name="connsiteX50" fmla="*/ 5872376 w 7712604"/>
              <a:gd name="connsiteY50" fmla="*/ 913386 h 7682728"/>
              <a:gd name="connsiteX51" fmla="*/ 5750981 w 7712604"/>
              <a:gd name="connsiteY51" fmla="*/ 530210 h 7682728"/>
              <a:gd name="connsiteX52" fmla="*/ 5367806 w 7712604"/>
              <a:gd name="connsiteY52" fmla="*/ 651604 h 7682728"/>
              <a:gd name="connsiteX53" fmla="*/ 5340554 w 7712604"/>
              <a:gd name="connsiteY53" fmla="*/ 833558 h 7682728"/>
              <a:gd name="connsiteX54" fmla="*/ 5340003 w 7712604"/>
              <a:gd name="connsiteY54" fmla="*/ 833558 h 7682728"/>
              <a:gd name="connsiteX55" fmla="*/ 5272975 w 7712604"/>
              <a:gd name="connsiteY55" fmla="*/ 1298214 h 7682728"/>
              <a:gd name="connsiteX56" fmla="*/ 5271048 w 7712604"/>
              <a:gd name="connsiteY56" fmla="*/ 1302205 h 7682728"/>
              <a:gd name="connsiteX57" fmla="*/ 4974307 w 7712604"/>
              <a:gd name="connsiteY57" fmla="*/ 1602800 h 7682728"/>
              <a:gd name="connsiteX58" fmla="*/ 4608748 w 7712604"/>
              <a:gd name="connsiteY58" fmla="*/ 1460072 h 7682728"/>
              <a:gd name="connsiteX59" fmla="*/ 4629118 w 7712604"/>
              <a:gd name="connsiteY59" fmla="*/ 1319409 h 7682728"/>
              <a:gd name="connsiteX60" fmla="*/ 4629806 w 7712604"/>
              <a:gd name="connsiteY60" fmla="*/ 1317483 h 7682728"/>
              <a:gd name="connsiteX61" fmla="*/ 4772121 w 7712604"/>
              <a:gd name="connsiteY61" fmla="*/ 1148054 h 7682728"/>
              <a:gd name="connsiteX62" fmla="*/ 4771984 w 7712604"/>
              <a:gd name="connsiteY62" fmla="*/ 1147779 h 7682728"/>
              <a:gd name="connsiteX63" fmla="*/ 4824147 w 7712604"/>
              <a:gd name="connsiteY63" fmla="*/ 1083090 h 7682728"/>
              <a:gd name="connsiteX64" fmla="*/ 4746796 w 7712604"/>
              <a:gd name="connsiteY64" fmla="*/ 912698 h 7682728"/>
              <a:gd name="connsiteX65" fmla="*/ 4576267 w 7712604"/>
              <a:gd name="connsiteY65" fmla="*/ 990187 h 7682728"/>
              <a:gd name="connsiteX66" fmla="*/ 4573789 w 7712604"/>
              <a:gd name="connsiteY66" fmla="*/ 1075796 h 7682728"/>
              <a:gd name="connsiteX67" fmla="*/ 4573514 w 7712604"/>
              <a:gd name="connsiteY67" fmla="*/ 1075796 h 7682728"/>
              <a:gd name="connsiteX68" fmla="*/ 4568284 w 7712604"/>
              <a:gd name="connsiteY68" fmla="*/ 1294360 h 7682728"/>
              <a:gd name="connsiteX69" fmla="*/ 4567596 w 7712604"/>
              <a:gd name="connsiteY69" fmla="*/ 1296287 h 7682728"/>
              <a:gd name="connsiteX70" fmla="*/ 4480197 w 7712604"/>
              <a:gd name="connsiteY70" fmla="*/ 1424975 h 7682728"/>
              <a:gd name="connsiteX71" fmla="*/ 4078716 w 7712604"/>
              <a:gd name="connsiteY71" fmla="*/ 1360975 h 7682728"/>
              <a:gd name="connsiteX72" fmla="*/ 4077202 w 7712604"/>
              <a:gd name="connsiteY72" fmla="*/ 1358635 h 7682728"/>
              <a:gd name="connsiteX73" fmla="*/ 4077615 w 7712604"/>
              <a:gd name="connsiteY73" fmla="*/ 1358223 h 7682728"/>
              <a:gd name="connsiteX74" fmla="*/ 3927042 w 7712604"/>
              <a:gd name="connsiteY74" fmla="*/ 907468 h 7682728"/>
              <a:gd name="connsiteX75" fmla="*/ 3927318 w 7712604"/>
              <a:gd name="connsiteY75" fmla="*/ 903064 h 7682728"/>
              <a:gd name="connsiteX76" fmla="*/ 4089176 w 7712604"/>
              <a:gd name="connsiteY76" fmla="*/ 462494 h 7682728"/>
              <a:gd name="connsiteX77" fmla="*/ 4088763 w 7712604"/>
              <a:gd name="connsiteY77" fmla="*/ 462219 h 7682728"/>
              <a:gd name="connsiteX78" fmla="*/ 4151250 w 7712604"/>
              <a:gd name="connsiteY78" fmla="*/ 289074 h 7682728"/>
              <a:gd name="connsiteX79" fmla="*/ 3871851 w 7712604"/>
              <a:gd name="connsiteY79" fmla="*/ 40 h 7682728"/>
              <a:gd name="connsiteX80" fmla="*/ 3582817 w 7712604"/>
              <a:gd name="connsiteY80" fmla="*/ 279439 h 7682728"/>
              <a:gd name="connsiteX81" fmla="*/ 3635807 w 7712604"/>
              <a:gd name="connsiteY81" fmla="*/ 449694 h 7682728"/>
              <a:gd name="connsiteX82" fmla="*/ 3635393 w 7712604"/>
              <a:gd name="connsiteY82" fmla="*/ 450107 h 7682728"/>
              <a:gd name="connsiteX83" fmla="*/ 3785966 w 7712604"/>
              <a:gd name="connsiteY83" fmla="*/ 900861 h 7682728"/>
              <a:gd name="connsiteX84" fmla="*/ 3785691 w 7712604"/>
              <a:gd name="connsiteY84" fmla="*/ 905266 h 7682728"/>
              <a:gd name="connsiteX85" fmla="*/ 3623695 w 7712604"/>
              <a:gd name="connsiteY85" fmla="*/ 1345835 h 7682728"/>
              <a:gd name="connsiteX86" fmla="*/ 3624108 w 7712604"/>
              <a:gd name="connsiteY86" fmla="*/ 1346111 h 7682728"/>
              <a:gd name="connsiteX87" fmla="*/ 3607591 w 7712604"/>
              <a:gd name="connsiteY87" fmla="*/ 1369096 h 7682728"/>
              <a:gd name="connsiteX88" fmla="*/ 3245749 w 7712604"/>
              <a:gd name="connsiteY88" fmla="*/ 1436399 h 7682728"/>
              <a:gd name="connsiteX89" fmla="*/ 3145138 w 7712604"/>
              <a:gd name="connsiteY89" fmla="*/ 1296287 h 7682728"/>
              <a:gd name="connsiteX90" fmla="*/ 3144450 w 7712604"/>
              <a:gd name="connsiteY90" fmla="*/ 1294360 h 7682728"/>
              <a:gd name="connsiteX91" fmla="*/ 3139219 w 7712604"/>
              <a:gd name="connsiteY91" fmla="*/ 1075796 h 7682728"/>
              <a:gd name="connsiteX92" fmla="*/ 3138944 w 7712604"/>
              <a:gd name="connsiteY92" fmla="*/ 1075796 h 7682728"/>
              <a:gd name="connsiteX93" fmla="*/ 3136467 w 7712604"/>
              <a:gd name="connsiteY93" fmla="*/ 990187 h 7682728"/>
              <a:gd name="connsiteX94" fmla="*/ 2965937 w 7712604"/>
              <a:gd name="connsiteY94" fmla="*/ 912698 h 7682728"/>
              <a:gd name="connsiteX95" fmla="*/ 2888586 w 7712604"/>
              <a:gd name="connsiteY95" fmla="*/ 1083090 h 7682728"/>
              <a:gd name="connsiteX96" fmla="*/ 2940612 w 7712604"/>
              <a:gd name="connsiteY96" fmla="*/ 1147779 h 7682728"/>
              <a:gd name="connsiteX97" fmla="*/ 2940474 w 7712604"/>
              <a:gd name="connsiteY97" fmla="*/ 1148054 h 7682728"/>
              <a:gd name="connsiteX98" fmla="*/ 3082789 w 7712604"/>
              <a:gd name="connsiteY98" fmla="*/ 1317483 h 7682728"/>
              <a:gd name="connsiteX99" fmla="*/ 3083477 w 7712604"/>
              <a:gd name="connsiteY99" fmla="*/ 1319409 h 7682728"/>
              <a:gd name="connsiteX100" fmla="*/ 3101783 w 7712604"/>
              <a:gd name="connsiteY100" fmla="*/ 1479204 h 7682728"/>
              <a:gd name="connsiteX101" fmla="*/ 2767330 w 7712604"/>
              <a:gd name="connsiteY101" fmla="*/ 1617389 h 7682728"/>
              <a:gd name="connsiteX102" fmla="*/ 2441548 w 7712604"/>
              <a:gd name="connsiteY102" fmla="*/ 1302205 h 7682728"/>
              <a:gd name="connsiteX103" fmla="*/ 2439621 w 7712604"/>
              <a:gd name="connsiteY103" fmla="*/ 1298214 h 7682728"/>
              <a:gd name="connsiteX104" fmla="*/ 2372593 w 7712604"/>
              <a:gd name="connsiteY104" fmla="*/ 833558 h 7682728"/>
              <a:gd name="connsiteX105" fmla="*/ 2372042 w 7712604"/>
              <a:gd name="connsiteY105" fmla="*/ 833558 h 7682728"/>
              <a:gd name="connsiteX106" fmla="*/ 2344790 w 7712604"/>
              <a:gd name="connsiteY106" fmla="*/ 651604 h 7682728"/>
              <a:gd name="connsiteX107" fmla="*/ 1961614 w 7712604"/>
              <a:gd name="connsiteY107" fmla="*/ 530210 h 7682728"/>
              <a:gd name="connsiteX108" fmla="*/ 1840220 w 7712604"/>
              <a:gd name="connsiteY108" fmla="*/ 913386 h 7682728"/>
              <a:gd name="connsiteX109" fmla="*/ 1967808 w 7712604"/>
              <a:gd name="connsiteY109" fmla="*/ 1037946 h 7682728"/>
              <a:gd name="connsiteX110" fmla="*/ 1967670 w 7712604"/>
              <a:gd name="connsiteY110" fmla="*/ 1038496 h 7682728"/>
              <a:gd name="connsiteX111" fmla="*/ 2314511 w 7712604"/>
              <a:gd name="connsiteY111" fmla="*/ 1363453 h 7682728"/>
              <a:gd name="connsiteX112" fmla="*/ 2316437 w 7712604"/>
              <a:gd name="connsiteY112" fmla="*/ 1367444 h 7682728"/>
              <a:gd name="connsiteX113" fmla="*/ 2383466 w 7712604"/>
              <a:gd name="connsiteY113" fmla="*/ 1832100 h 7682728"/>
              <a:gd name="connsiteX114" fmla="*/ 2384016 w 7712604"/>
              <a:gd name="connsiteY114" fmla="*/ 1832100 h 7682728"/>
              <a:gd name="connsiteX115" fmla="*/ 2380575 w 7712604"/>
              <a:gd name="connsiteY115" fmla="*/ 1858113 h 7682728"/>
              <a:gd name="connsiteX116" fmla="*/ 2256841 w 7712604"/>
              <a:gd name="connsiteY116" fmla="*/ 1957898 h 7682728"/>
              <a:gd name="connsiteX117" fmla="*/ 2238261 w 7712604"/>
              <a:gd name="connsiteY117" fmla="*/ 1954733 h 7682728"/>
              <a:gd name="connsiteX118" fmla="*/ 2238261 w 7712604"/>
              <a:gd name="connsiteY118" fmla="*/ 1954320 h 7682728"/>
              <a:gd name="connsiteX119" fmla="*/ 1938629 w 7712604"/>
              <a:gd name="connsiteY119" fmla="*/ 1822052 h 7682728"/>
              <a:gd name="connsiteX120" fmla="*/ 1936427 w 7712604"/>
              <a:gd name="connsiteY120" fmla="*/ 1819850 h 7682728"/>
              <a:gd name="connsiteX121" fmla="*/ 1786818 w 7712604"/>
              <a:gd name="connsiteY121" fmla="*/ 1532881 h 7682728"/>
              <a:gd name="connsiteX122" fmla="*/ 1786543 w 7712604"/>
              <a:gd name="connsiteY122" fmla="*/ 1533019 h 7682728"/>
              <a:gd name="connsiteX123" fmla="*/ 1727222 w 7712604"/>
              <a:gd name="connsiteY123" fmla="*/ 1420847 h 7682728"/>
              <a:gd name="connsiteX124" fmla="*/ 1450300 w 7712604"/>
              <a:gd name="connsiteY124" fmla="*/ 1429242 h 7682728"/>
              <a:gd name="connsiteX125" fmla="*/ 1458696 w 7712604"/>
              <a:gd name="connsiteY125" fmla="*/ 1706164 h 7682728"/>
              <a:gd name="connsiteX126" fmla="*/ 1570043 w 7712604"/>
              <a:gd name="connsiteY126" fmla="*/ 1758052 h 7682728"/>
              <a:gd name="connsiteX127" fmla="*/ 1570043 w 7712604"/>
              <a:gd name="connsiteY127" fmla="*/ 1758465 h 7682728"/>
              <a:gd name="connsiteX128" fmla="*/ 1869674 w 7712604"/>
              <a:gd name="connsiteY128" fmla="*/ 1890732 h 7682728"/>
              <a:gd name="connsiteX129" fmla="*/ 1871876 w 7712604"/>
              <a:gd name="connsiteY129" fmla="*/ 1892935 h 7682728"/>
              <a:gd name="connsiteX130" fmla="*/ 2021486 w 7712604"/>
              <a:gd name="connsiteY130" fmla="*/ 2179904 h 7682728"/>
              <a:gd name="connsiteX131" fmla="*/ 2021899 w 7712604"/>
              <a:gd name="connsiteY131" fmla="*/ 2179766 h 7682728"/>
              <a:gd name="connsiteX132" fmla="*/ 2023413 w 7712604"/>
              <a:gd name="connsiteY132" fmla="*/ 2187061 h 7682728"/>
              <a:gd name="connsiteX133" fmla="*/ 1837880 w 7712604"/>
              <a:gd name="connsiteY133" fmla="*/ 2421040 h 7682728"/>
              <a:gd name="connsiteX134" fmla="*/ 1818887 w 7712604"/>
              <a:gd name="connsiteY134" fmla="*/ 2422692 h 7682728"/>
              <a:gd name="connsiteX135" fmla="*/ 1818749 w 7712604"/>
              <a:gd name="connsiteY135" fmla="*/ 2422141 h 7682728"/>
              <a:gd name="connsiteX136" fmla="*/ 1350928 w 7712604"/>
              <a:gd name="connsiteY136" fmla="*/ 2338459 h 7682728"/>
              <a:gd name="connsiteX137" fmla="*/ 1347212 w 7712604"/>
              <a:gd name="connsiteY137" fmla="*/ 2336119 h 7682728"/>
              <a:gd name="connsiteX138" fmla="*/ 1037946 w 7712604"/>
              <a:gd name="connsiteY138" fmla="*/ 1982948 h 7682728"/>
              <a:gd name="connsiteX139" fmla="*/ 1037533 w 7712604"/>
              <a:gd name="connsiteY139" fmla="*/ 1983223 h 7682728"/>
              <a:gd name="connsiteX140" fmla="*/ 915451 w 7712604"/>
              <a:gd name="connsiteY140" fmla="*/ 1845450 h 7682728"/>
              <a:gd name="connsiteX141" fmla="*/ 527871 w 7712604"/>
              <a:gd name="connsiteY141" fmla="*/ 1952255 h 7682728"/>
              <a:gd name="connsiteX142" fmla="*/ 634675 w 7712604"/>
              <a:gd name="connsiteY142" fmla="*/ 2339836 h 7682728"/>
              <a:gd name="connsiteX143" fmla="*/ 809472 w 7712604"/>
              <a:gd name="connsiteY143" fmla="*/ 2374795 h 7682728"/>
              <a:gd name="connsiteX144" fmla="*/ 809609 w 7712604"/>
              <a:gd name="connsiteY144" fmla="*/ 2375345 h 7682728"/>
              <a:gd name="connsiteX145" fmla="*/ 1277431 w 7712604"/>
              <a:gd name="connsiteY145" fmla="*/ 2459027 h 7682728"/>
              <a:gd name="connsiteX146" fmla="*/ 1281147 w 7712604"/>
              <a:gd name="connsiteY146" fmla="*/ 2461367 h 7682728"/>
              <a:gd name="connsiteX147" fmla="*/ 1590413 w 7712604"/>
              <a:gd name="connsiteY147" fmla="*/ 2814539 h 7682728"/>
              <a:gd name="connsiteX148" fmla="*/ 1590826 w 7712604"/>
              <a:gd name="connsiteY148" fmla="*/ 2814263 h 7682728"/>
              <a:gd name="connsiteX149" fmla="*/ 1601974 w 7712604"/>
              <a:gd name="connsiteY149" fmla="*/ 2837799 h 7682728"/>
              <a:gd name="connsiteX150" fmla="*/ 1521458 w 7712604"/>
              <a:gd name="connsiteY150" fmla="*/ 3042875 h 7682728"/>
              <a:gd name="connsiteX151" fmla="*/ 1325328 w 7712604"/>
              <a:gd name="connsiteY151" fmla="*/ 3038746 h 7682728"/>
              <a:gd name="connsiteX152" fmla="*/ 1323401 w 7712604"/>
              <a:gd name="connsiteY152" fmla="*/ 3038058 h 7682728"/>
              <a:gd name="connsiteX153" fmla="*/ 1150256 w 7712604"/>
              <a:gd name="connsiteY153" fmla="*/ 2904689 h 7682728"/>
              <a:gd name="connsiteX154" fmla="*/ 1150118 w 7712604"/>
              <a:gd name="connsiteY154" fmla="*/ 2904827 h 7682728"/>
              <a:gd name="connsiteX155" fmla="*/ 1081851 w 7712604"/>
              <a:gd name="connsiteY155" fmla="*/ 2852939 h 7682728"/>
              <a:gd name="connsiteX156" fmla="*/ 914487 w 7712604"/>
              <a:gd name="connsiteY156" fmla="*/ 2936758 h 7682728"/>
              <a:gd name="connsiteX157" fmla="*/ 998307 w 7712604"/>
              <a:gd name="connsiteY157" fmla="*/ 3104123 h 7682728"/>
              <a:gd name="connsiteX158" fmla="*/ 1081301 w 7712604"/>
              <a:gd name="connsiteY158" fmla="*/ 3104260 h 7682728"/>
              <a:gd name="connsiteX159" fmla="*/ 1081439 w 7712604"/>
              <a:gd name="connsiteY159" fmla="*/ 3104536 h 7682728"/>
              <a:gd name="connsiteX160" fmla="*/ 1302756 w 7712604"/>
              <a:gd name="connsiteY160" fmla="*/ 3100406 h 7682728"/>
              <a:gd name="connsiteX161" fmla="*/ 1304682 w 7712604"/>
              <a:gd name="connsiteY161" fmla="*/ 3101095 h 7682728"/>
              <a:gd name="connsiteX162" fmla="*/ 1468055 w 7712604"/>
              <a:gd name="connsiteY162" fmla="*/ 3220562 h 7682728"/>
              <a:gd name="connsiteX163" fmla="*/ 1403642 w 7712604"/>
              <a:gd name="connsiteY163" fmla="*/ 3567953 h 7682728"/>
              <a:gd name="connsiteX164" fmla="*/ 1346111 w 7712604"/>
              <a:gd name="connsiteY164" fmla="*/ 3603875 h 7682728"/>
              <a:gd name="connsiteX165" fmla="*/ 1345835 w 7712604"/>
              <a:gd name="connsiteY165" fmla="*/ 3603462 h 7682728"/>
              <a:gd name="connsiteX166" fmla="*/ 905266 w 7712604"/>
              <a:gd name="connsiteY166" fmla="*/ 3765321 h 7682728"/>
              <a:gd name="connsiteX167" fmla="*/ 900861 w 7712604"/>
              <a:gd name="connsiteY167" fmla="*/ 3765596 h 7682728"/>
              <a:gd name="connsiteX168" fmla="*/ 450107 w 7712604"/>
              <a:gd name="connsiteY168" fmla="*/ 3615024 h 7682728"/>
              <a:gd name="connsiteX169" fmla="*/ 449694 w 7712604"/>
              <a:gd name="connsiteY169" fmla="*/ 3615437 h 7682728"/>
              <a:gd name="connsiteX170" fmla="*/ 279439 w 7712604"/>
              <a:gd name="connsiteY170" fmla="*/ 3562447 h 7682728"/>
              <a:gd name="connsiteX171" fmla="*/ 40 w 7712604"/>
              <a:gd name="connsiteY171" fmla="*/ 3851481 h 7682728"/>
              <a:gd name="connsiteX172" fmla="*/ 289074 w 7712604"/>
              <a:gd name="connsiteY172" fmla="*/ 4130880 h 7682728"/>
              <a:gd name="connsiteX173" fmla="*/ 462219 w 7712604"/>
              <a:gd name="connsiteY173" fmla="*/ 4068393 h 7682728"/>
              <a:gd name="connsiteX174" fmla="*/ 462494 w 7712604"/>
              <a:gd name="connsiteY174" fmla="*/ 4068806 h 7682728"/>
              <a:gd name="connsiteX175" fmla="*/ 903063 w 7712604"/>
              <a:gd name="connsiteY175" fmla="*/ 3906810 h 7682728"/>
              <a:gd name="connsiteX176" fmla="*/ 907468 w 7712604"/>
              <a:gd name="connsiteY176" fmla="*/ 3906535 h 7682728"/>
              <a:gd name="connsiteX177" fmla="*/ 1358223 w 7712604"/>
              <a:gd name="connsiteY177" fmla="*/ 4057107 h 7682728"/>
              <a:gd name="connsiteX178" fmla="*/ 1358635 w 7712604"/>
              <a:gd name="connsiteY178" fmla="*/ 4056695 h 7682728"/>
              <a:gd name="connsiteX179" fmla="*/ 1397999 w 7712604"/>
              <a:gd name="connsiteY179" fmla="*/ 4080230 h 7682728"/>
              <a:gd name="connsiteX180" fmla="*/ 1464064 w 7712604"/>
              <a:gd name="connsiteY180" fmla="*/ 4467535 h 7682728"/>
              <a:gd name="connsiteX181" fmla="*/ 1304682 w 7712604"/>
              <a:gd name="connsiteY181" fmla="*/ 4581497 h 7682728"/>
              <a:gd name="connsiteX182" fmla="*/ 1302756 w 7712604"/>
              <a:gd name="connsiteY182" fmla="*/ 4582185 h 7682728"/>
              <a:gd name="connsiteX183" fmla="*/ 1081439 w 7712604"/>
              <a:gd name="connsiteY183" fmla="*/ 4578056 h 7682728"/>
              <a:gd name="connsiteX184" fmla="*/ 1081301 w 7712604"/>
              <a:gd name="connsiteY184" fmla="*/ 4578331 h 7682728"/>
              <a:gd name="connsiteX185" fmla="*/ 998307 w 7712604"/>
              <a:gd name="connsiteY185" fmla="*/ 4578469 h 7682728"/>
              <a:gd name="connsiteX186" fmla="*/ 914487 w 7712604"/>
              <a:gd name="connsiteY186" fmla="*/ 4745833 h 7682728"/>
              <a:gd name="connsiteX187" fmla="*/ 1081851 w 7712604"/>
              <a:gd name="connsiteY187" fmla="*/ 4829653 h 7682728"/>
              <a:gd name="connsiteX188" fmla="*/ 1150118 w 7712604"/>
              <a:gd name="connsiteY188" fmla="*/ 4777764 h 7682728"/>
              <a:gd name="connsiteX189" fmla="*/ 1150256 w 7712604"/>
              <a:gd name="connsiteY189" fmla="*/ 4777902 h 7682728"/>
              <a:gd name="connsiteX190" fmla="*/ 1323401 w 7712604"/>
              <a:gd name="connsiteY190" fmla="*/ 4644534 h 7682728"/>
              <a:gd name="connsiteX191" fmla="*/ 1325328 w 7712604"/>
              <a:gd name="connsiteY191" fmla="*/ 4643845 h 7682728"/>
              <a:gd name="connsiteX192" fmla="*/ 1513750 w 7712604"/>
              <a:gd name="connsiteY192" fmla="*/ 4637790 h 7682728"/>
              <a:gd name="connsiteX193" fmla="*/ 1597019 w 7712604"/>
              <a:gd name="connsiteY193" fmla="*/ 4854565 h 7682728"/>
              <a:gd name="connsiteX194" fmla="*/ 1590688 w 7712604"/>
              <a:gd name="connsiteY194" fmla="*/ 4868328 h 7682728"/>
              <a:gd name="connsiteX195" fmla="*/ 1590275 w 7712604"/>
              <a:gd name="connsiteY195" fmla="*/ 4868053 h 7682728"/>
              <a:gd name="connsiteX196" fmla="*/ 1281009 w 7712604"/>
              <a:gd name="connsiteY196" fmla="*/ 5221224 h 7682728"/>
              <a:gd name="connsiteX197" fmla="*/ 1277293 w 7712604"/>
              <a:gd name="connsiteY197" fmla="*/ 5223564 h 7682728"/>
              <a:gd name="connsiteX198" fmla="*/ 809472 w 7712604"/>
              <a:gd name="connsiteY198" fmla="*/ 5307246 h 7682728"/>
              <a:gd name="connsiteX199" fmla="*/ 809334 w 7712604"/>
              <a:gd name="connsiteY199" fmla="*/ 5307797 h 7682728"/>
              <a:gd name="connsiteX200" fmla="*/ 634538 w 7712604"/>
              <a:gd name="connsiteY200" fmla="*/ 5342756 h 7682728"/>
              <a:gd name="connsiteX201" fmla="*/ 527733 w 7712604"/>
              <a:gd name="connsiteY201" fmla="*/ 5730336 h 7682728"/>
              <a:gd name="connsiteX202" fmla="*/ 915313 w 7712604"/>
              <a:gd name="connsiteY202" fmla="*/ 5837141 h 7682728"/>
              <a:gd name="connsiteX203" fmla="*/ 1037395 w 7712604"/>
              <a:gd name="connsiteY203" fmla="*/ 5699368 h 7682728"/>
              <a:gd name="connsiteX204" fmla="*/ 1037808 w 7712604"/>
              <a:gd name="connsiteY204" fmla="*/ 5699644 h 7682728"/>
              <a:gd name="connsiteX205" fmla="*/ 1347074 w 7712604"/>
              <a:gd name="connsiteY205" fmla="*/ 5346472 h 7682728"/>
              <a:gd name="connsiteX206" fmla="*/ 1350790 w 7712604"/>
              <a:gd name="connsiteY206" fmla="*/ 5344132 h 7682728"/>
              <a:gd name="connsiteX207" fmla="*/ 1818612 w 7712604"/>
              <a:gd name="connsiteY207" fmla="*/ 5260450 h 7682728"/>
              <a:gd name="connsiteX208" fmla="*/ 1818749 w 7712604"/>
              <a:gd name="connsiteY208" fmla="*/ 5259900 h 7682728"/>
              <a:gd name="connsiteX209" fmla="*/ 1822328 w 7712604"/>
              <a:gd name="connsiteY209" fmla="*/ 5260175 h 7682728"/>
              <a:gd name="connsiteX210" fmla="*/ 2019696 w 7712604"/>
              <a:gd name="connsiteY210" fmla="*/ 5512460 h 7682728"/>
              <a:gd name="connsiteX211" fmla="*/ 1871739 w 7712604"/>
              <a:gd name="connsiteY211" fmla="*/ 5789657 h 7682728"/>
              <a:gd name="connsiteX212" fmla="*/ 1869536 w 7712604"/>
              <a:gd name="connsiteY212" fmla="*/ 5791859 h 7682728"/>
              <a:gd name="connsiteX213" fmla="*/ 1569905 w 7712604"/>
              <a:gd name="connsiteY213" fmla="*/ 5924126 h 7682728"/>
              <a:gd name="connsiteX214" fmla="*/ 1569905 w 7712604"/>
              <a:gd name="connsiteY214" fmla="*/ 5924539 h 7682728"/>
              <a:gd name="connsiteX215" fmla="*/ 1458558 w 7712604"/>
              <a:gd name="connsiteY215" fmla="*/ 5976427 h 7682728"/>
              <a:gd name="connsiteX216" fmla="*/ 1450163 w 7712604"/>
              <a:gd name="connsiteY216" fmla="*/ 6253349 h 7682728"/>
              <a:gd name="connsiteX217" fmla="*/ 1727222 w 7712604"/>
              <a:gd name="connsiteY217" fmla="*/ 6261745 h 7682728"/>
              <a:gd name="connsiteX218" fmla="*/ 1786543 w 7712604"/>
              <a:gd name="connsiteY218" fmla="*/ 6149572 h 7682728"/>
              <a:gd name="connsiteX219" fmla="*/ 1786818 w 7712604"/>
              <a:gd name="connsiteY219" fmla="*/ 6149710 h 7682728"/>
              <a:gd name="connsiteX220" fmla="*/ 1936427 w 7712604"/>
              <a:gd name="connsiteY220" fmla="*/ 5862741 h 7682728"/>
              <a:gd name="connsiteX221" fmla="*/ 1938629 w 7712604"/>
              <a:gd name="connsiteY221" fmla="*/ 5860539 h 7682728"/>
              <a:gd name="connsiteX222" fmla="*/ 2237160 w 7712604"/>
              <a:gd name="connsiteY222" fmla="*/ 5728409 h 7682728"/>
              <a:gd name="connsiteX223" fmla="*/ 2383603 w 7712604"/>
              <a:gd name="connsiteY223" fmla="*/ 5847739 h 7682728"/>
              <a:gd name="connsiteX224" fmla="*/ 2384016 w 7712604"/>
              <a:gd name="connsiteY224" fmla="*/ 5850629 h 7682728"/>
              <a:gd name="connsiteX225" fmla="*/ 2383466 w 7712604"/>
              <a:gd name="connsiteY225" fmla="*/ 5850629 h 7682728"/>
              <a:gd name="connsiteX226" fmla="*/ 2316437 w 7712604"/>
              <a:gd name="connsiteY226" fmla="*/ 6315285 h 7682728"/>
              <a:gd name="connsiteX227" fmla="*/ 2314511 w 7712604"/>
              <a:gd name="connsiteY227" fmla="*/ 6319276 h 7682728"/>
              <a:gd name="connsiteX228" fmla="*/ 1967670 w 7712604"/>
              <a:gd name="connsiteY228" fmla="*/ 6644233 h 7682728"/>
              <a:gd name="connsiteX229" fmla="*/ 1967808 w 7712604"/>
              <a:gd name="connsiteY229" fmla="*/ 6644783 h 7682728"/>
              <a:gd name="connsiteX230" fmla="*/ 1840220 w 7712604"/>
              <a:gd name="connsiteY230" fmla="*/ 6769343 h 7682728"/>
              <a:gd name="connsiteX231" fmla="*/ 1961614 w 7712604"/>
              <a:gd name="connsiteY231" fmla="*/ 7152519 h 7682728"/>
              <a:gd name="connsiteX232" fmla="*/ 2344790 w 7712604"/>
              <a:gd name="connsiteY232" fmla="*/ 7031124 h 7682728"/>
              <a:gd name="connsiteX233" fmla="*/ 2372042 w 7712604"/>
              <a:gd name="connsiteY233" fmla="*/ 6849171 h 7682728"/>
              <a:gd name="connsiteX234" fmla="*/ 2372593 w 7712604"/>
              <a:gd name="connsiteY234" fmla="*/ 6849171 h 7682728"/>
              <a:gd name="connsiteX235" fmla="*/ 2439621 w 7712604"/>
              <a:gd name="connsiteY235" fmla="*/ 6384515 h 7682728"/>
              <a:gd name="connsiteX236" fmla="*/ 2441548 w 7712604"/>
              <a:gd name="connsiteY236" fmla="*/ 6380524 h 7682728"/>
              <a:gd name="connsiteX237" fmla="*/ 2746409 w 7712604"/>
              <a:gd name="connsiteY237" fmla="*/ 6075800 h 7682728"/>
              <a:gd name="connsiteX238" fmla="*/ 3103985 w 7712604"/>
              <a:gd name="connsiteY238" fmla="*/ 6225134 h 7682728"/>
              <a:gd name="connsiteX239" fmla="*/ 3083340 w 7712604"/>
              <a:gd name="connsiteY239" fmla="*/ 6363320 h 7682728"/>
              <a:gd name="connsiteX240" fmla="*/ 3082651 w 7712604"/>
              <a:gd name="connsiteY240" fmla="*/ 6365246 h 7682728"/>
              <a:gd name="connsiteX241" fmla="*/ 2940337 w 7712604"/>
              <a:gd name="connsiteY241" fmla="*/ 6534675 h 7682728"/>
              <a:gd name="connsiteX242" fmla="*/ 2940474 w 7712604"/>
              <a:gd name="connsiteY242" fmla="*/ 6534950 h 7682728"/>
              <a:gd name="connsiteX243" fmla="*/ 2888448 w 7712604"/>
              <a:gd name="connsiteY243" fmla="*/ 6599639 h 7682728"/>
              <a:gd name="connsiteX244" fmla="*/ 2965799 w 7712604"/>
              <a:gd name="connsiteY244" fmla="*/ 6770031 h 7682728"/>
              <a:gd name="connsiteX245" fmla="*/ 3136329 w 7712604"/>
              <a:gd name="connsiteY245" fmla="*/ 6692542 h 7682728"/>
              <a:gd name="connsiteX246" fmla="*/ 3138807 w 7712604"/>
              <a:gd name="connsiteY246" fmla="*/ 6606933 h 7682728"/>
              <a:gd name="connsiteX247" fmla="*/ 3139082 w 7712604"/>
              <a:gd name="connsiteY247" fmla="*/ 6606933 h 7682728"/>
              <a:gd name="connsiteX248" fmla="*/ 3144312 w 7712604"/>
              <a:gd name="connsiteY248" fmla="*/ 6388369 h 7682728"/>
              <a:gd name="connsiteX249" fmla="*/ 3145000 w 7712604"/>
              <a:gd name="connsiteY249" fmla="*/ 6386442 h 7682728"/>
              <a:gd name="connsiteX250" fmla="*/ 3227444 w 7712604"/>
              <a:gd name="connsiteY250" fmla="*/ 6262296 h 7682728"/>
              <a:gd name="connsiteX251" fmla="*/ 3623557 w 7712604"/>
              <a:gd name="connsiteY251" fmla="*/ 6336343 h 7682728"/>
              <a:gd name="connsiteX252" fmla="*/ 3623832 w 7712604"/>
              <a:gd name="connsiteY252" fmla="*/ 6336618 h 7682728"/>
              <a:gd name="connsiteX253" fmla="*/ 3623419 w 7712604"/>
              <a:gd name="connsiteY253" fmla="*/ 6336894 h 7682728"/>
              <a:gd name="connsiteX254" fmla="*/ 3785416 w 7712604"/>
              <a:gd name="connsiteY254" fmla="*/ 6777463 h 7682728"/>
              <a:gd name="connsiteX255" fmla="*/ 3785691 w 7712604"/>
              <a:gd name="connsiteY255" fmla="*/ 6781868 h 7682728"/>
              <a:gd name="connsiteX256" fmla="*/ 3635118 w 7712604"/>
              <a:gd name="connsiteY256" fmla="*/ 7232622 h 7682728"/>
              <a:gd name="connsiteX257" fmla="*/ 3635531 w 7712604"/>
              <a:gd name="connsiteY257" fmla="*/ 7233035 h 7682728"/>
              <a:gd name="connsiteX258" fmla="*/ 3582542 w 7712604"/>
              <a:gd name="connsiteY258" fmla="*/ 7403289 h 7682728"/>
              <a:gd name="connsiteX259" fmla="*/ 3871575 w 7712604"/>
              <a:gd name="connsiteY259" fmla="*/ 7682689 h 7682728"/>
              <a:gd name="connsiteX260" fmla="*/ 4150974 w 7712604"/>
              <a:gd name="connsiteY260" fmla="*/ 7393655 h 7682728"/>
              <a:gd name="connsiteX261" fmla="*/ 4088488 w 7712604"/>
              <a:gd name="connsiteY261" fmla="*/ 7220510 h 7682728"/>
              <a:gd name="connsiteX262" fmla="*/ 4088901 w 7712604"/>
              <a:gd name="connsiteY262" fmla="*/ 7220235 h 7682728"/>
              <a:gd name="connsiteX263" fmla="*/ 3927042 w 7712604"/>
              <a:gd name="connsiteY263" fmla="*/ 6779666 h 7682728"/>
              <a:gd name="connsiteX264" fmla="*/ 3926767 w 7712604"/>
              <a:gd name="connsiteY264" fmla="*/ 6775261 h 7682728"/>
              <a:gd name="connsiteX265" fmla="*/ 4063025 w 7712604"/>
              <a:gd name="connsiteY265" fmla="*/ 6343775 h 7682728"/>
              <a:gd name="connsiteX266" fmla="*/ 4497127 w 7712604"/>
              <a:gd name="connsiteY266" fmla="*/ 6274545 h 7682728"/>
              <a:gd name="connsiteX267" fmla="*/ 4567458 w 7712604"/>
              <a:gd name="connsiteY267" fmla="*/ 6386442 h 7682728"/>
              <a:gd name="connsiteX268" fmla="*/ 4568146 w 7712604"/>
              <a:gd name="connsiteY268" fmla="*/ 6388369 h 7682728"/>
              <a:gd name="connsiteX269" fmla="*/ 4573376 w 7712604"/>
              <a:gd name="connsiteY269" fmla="*/ 6606933 h 7682728"/>
              <a:gd name="connsiteX270" fmla="*/ 4573652 w 7712604"/>
              <a:gd name="connsiteY270" fmla="*/ 6606933 h 7682728"/>
              <a:gd name="connsiteX271" fmla="*/ 4576129 w 7712604"/>
              <a:gd name="connsiteY271" fmla="*/ 6692542 h 7682728"/>
              <a:gd name="connsiteX272" fmla="*/ 4746659 w 7712604"/>
              <a:gd name="connsiteY272" fmla="*/ 6770031 h 7682728"/>
              <a:gd name="connsiteX273" fmla="*/ 4824010 w 7712604"/>
              <a:gd name="connsiteY273" fmla="*/ 6599639 h 7682728"/>
              <a:gd name="connsiteX274" fmla="*/ 4771846 w 7712604"/>
              <a:gd name="connsiteY274" fmla="*/ 6534950 h 7682728"/>
              <a:gd name="connsiteX275" fmla="*/ 4771984 w 7712604"/>
              <a:gd name="connsiteY275" fmla="*/ 6534675 h 7682728"/>
              <a:gd name="connsiteX276" fmla="*/ 4629669 w 7712604"/>
              <a:gd name="connsiteY276" fmla="*/ 6365246 h 7682728"/>
              <a:gd name="connsiteX277" fmla="*/ 4628981 w 7712604"/>
              <a:gd name="connsiteY277" fmla="*/ 6363320 h 7682728"/>
              <a:gd name="connsiteX278" fmla="*/ 4607923 w 7712604"/>
              <a:gd name="connsiteY278" fmla="*/ 6243852 h 7682728"/>
              <a:gd name="connsiteX279" fmla="*/ 4993989 w 7712604"/>
              <a:gd name="connsiteY279" fmla="*/ 6091078 h 7682728"/>
              <a:gd name="connsiteX280" fmla="*/ 5270911 w 7712604"/>
              <a:gd name="connsiteY280" fmla="*/ 6380524 h 7682728"/>
              <a:gd name="connsiteX281" fmla="*/ 5272837 w 7712604"/>
              <a:gd name="connsiteY281" fmla="*/ 6384515 h 7682728"/>
              <a:gd name="connsiteX282" fmla="*/ 5339866 w 7712604"/>
              <a:gd name="connsiteY282" fmla="*/ 6849171 h 7682728"/>
              <a:gd name="connsiteX283" fmla="*/ 5340416 w 7712604"/>
              <a:gd name="connsiteY283" fmla="*/ 6849171 h 7682728"/>
              <a:gd name="connsiteX284" fmla="*/ 5367668 w 7712604"/>
              <a:gd name="connsiteY284" fmla="*/ 7031124 h 7682728"/>
              <a:gd name="connsiteX285" fmla="*/ 5750844 w 7712604"/>
              <a:gd name="connsiteY285" fmla="*/ 7152519 h 7682728"/>
              <a:gd name="connsiteX286" fmla="*/ 5872238 w 7712604"/>
              <a:gd name="connsiteY286" fmla="*/ 6769343 h 7682728"/>
              <a:gd name="connsiteX287" fmla="*/ 5744650 w 7712604"/>
              <a:gd name="connsiteY287" fmla="*/ 6644783 h 7682728"/>
              <a:gd name="connsiteX288" fmla="*/ 5744925 w 7712604"/>
              <a:gd name="connsiteY288" fmla="*/ 6644233 h 7682728"/>
              <a:gd name="connsiteX289" fmla="*/ 5398085 w 7712604"/>
              <a:gd name="connsiteY289" fmla="*/ 6319276 h 7682728"/>
              <a:gd name="connsiteX290" fmla="*/ 5396158 w 7712604"/>
              <a:gd name="connsiteY290" fmla="*/ 6315285 h 7682728"/>
              <a:gd name="connsiteX291" fmla="*/ 5321973 w 7712604"/>
              <a:gd name="connsiteY291" fmla="*/ 5895636 h 7682728"/>
              <a:gd name="connsiteX292" fmla="*/ 5526499 w 7712604"/>
              <a:gd name="connsiteY292" fmla="*/ 5735153 h 7682728"/>
              <a:gd name="connsiteX293" fmla="*/ 5773966 w 7712604"/>
              <a:gd name="connsiteY293" fmla="*/ 5860539 h 7682728"/>
              <a:gd name="connsiteX294" fmla="*/ 5776168 w 7712604"/>
              <a:gd name="connsiteY294" fmla="*/ 5862741 h 7682728"/>
              <a:gd name="connsiteX295" fmla="*/ 5925778 w 7712604"/>
              <a:gd name="connsiteY295" fmla="*/ 6149710 h 7682728"/>
              <a:gd name="connsiteX296" fmla="*/ 5926191 w 7712604"/>
              <a:gd name="connsiteY296" fmla="*/ 6149572 h 7682728"/>
              <a:gd name="connsiteX297" fmla="*/ 5985511 w 7712604"/>
              <a:gd name="connsiteY297" fmla="*/ 6261745 h 7682728"/>
              <a:gd name="connsiteX298" fmla="*/ 6262571 w 7712604"/>
              <a:gd name="connsiteY298" fmla="*/ 6253349 h 7682728"/>
              <a:gd name="connsiteX299" fmla="*/ 6254175 w 7712604"/>
              <a:gd name="connsiteY299" fmla="*/ 5976427 h 7682728"/>
              <a:gd name="connsiteX300" fmla="*/ 6142828 w 7712604"/>
              <a:gd name="connsiteY300" fmla="*/ 5924539 h 7682728"/>
              <a:gd name="connsiteX301" fmla="*/ 6142828 w 7712604"/>
              <a:gd name="connsiteY301" fmla="*/ 5924126 h 7682728"/>
              <a:gd name="connsiteX302" fmla="*/ 5843197 w 7712604"/>
              <a:gd name="connsiteY302" fmla="*/ 5791859 h 7682728"/>
              <a:gd name="connsiteX303" fmla="*/ 5840994 w 7712604"/>
              <a:gd name="connsiteY303" fmla="*/ 5789657 h 7682728"/>
              <a:gd name="connsiteX304" fmla="*/ 5704461 w 7712604"/>
              <a:gd name="connsiteY304" fmla="*/ 5564073 h 7682728"/>
              <a:gd name="connsiteX305" fmla="*/ 5953993 w 7712604"/>
              <a:gd name="connsiteY305" fmla="*/ 5253156 h 7682728"/>
              <a:gd name="connsiteX306" fmla="*/ 6362081 w 7712604"/>
              <a:gd name="connsiteY306" fmla="*/ 5343995 h 7682728"/>
              <a:gd name="connsiteX307" fmla="*/ 6365797 w 7712604"/>
              <a:gd name="connsiteY307" fmla="*/ 5346334 h 7682728"/>
              <a:gd name="connsiteX308" fmla="*/ 6675063 w 7712604"/>
              <a:gd name="connsiteY308" fmla="*/ 5699506 h 7682728"/>
              <a:gd name="connsiteX309" fmla="*/ 6675476 w 7712604"/>
              <a:gd name="connsiteY309" fmla="*/ 5699231 h 7682728"/>
              <a:gd name="connsiteX310" fmla="*/ 6797558 w 7712604"/>
              <a:gd name="connsiteY310" fmla="*/ 5837003 h 7682728"/>
              <a:gd name="connsiteX311" fmla="*/ 7185138 w 7712604"/>
              <a:gd name="connsiteY311" fmla="*/ 5730199 h 7682728"/>
              <a:gd name="connsiteX312" fmla="*/ 7078333 w 7712604"/>
              <a:gd name="connsiteY312" fmla="*/ 5342618 h 7682728"/>
              <a:gd name="connsiteX313" fmla="*/ 6903537 w 7712604"/>
              <a:gd name="connsiteY313" fmla="*/ 5307659 h 7682728"/>
              <a:gd name="connsiteX314" fmla="*/ 6903399 w 7712604"/>
              <a:gd name="connsiteY314" fmla="*/ 5307108 h 7682728"/>
              <a:gd name="connsiteX315" fmla="*/ 6435578 w 7712604"/>
              <a:gd name="connsiteY315" fmla="*/ 5223426 h 7682728"/>
              <a:gd name="connsiteX316" fmla="*/ 6431862 w 7712604"/>
              <a:gd name="connsiteY316" fmla="*/ 5221086 h 7682728"/>
              <a:gd name="connsiteX317" fmla="*/ 6145306 w 7712604"/>
              <a:gd name="connsiteY317" fmla="*/ 4918289 h 7682728"/>
              <a:gd name="connsiteX318" fmla="*/ 6260919 w 7712604"/>
              <a:gd name="connsiteY318" fmla="*/ 4627742 h 7682728"/>
              <a:gd name="connsiteX319" fmla="*/ 6387543 w 7712604"/>
              <a:gd name="connsiteY319" fmla="*/ 4643845 h 7682728"/>
              <a:gd name="connsiteX320" fmla="*/ 6389470 w 7712604"/>
              <a:gd name="connsiteY320" fmla="*/ 4644534 h 7682728"/>
              <a:gd name="connsiteX321" fmla="*/ 6562615 w 7712604"/>
              <a:gd name="connsiteY321" fmla="*/ 4777902 h 7682728"/>
              <a:gd name="connsiteX322" fmla="*/ 6562752 w 7712604"/>
              <a:gd name="connsiteY322" fmla="*/ 4777764 h 7682728"/>
              <a:gd name="connsiteX323" fmla="*/ 6631020 w 7712604"/>
              <a:gd name="connsiteY323" fmla="*/ 4829653 h 7682728"/>
              <a:gd name="connsiteX324" fmla="*/ 6798384 w 7712604"/>
              <a:gd name="connsiteY324" fmla="*/ 4745833 h 7682728"/>
              <a:gd name="connsiteX325" fmla="*/ 6714564 w 7712604"/>
              <a:gd name="connsiteY325" fmla="*/ 4578469 h 7682728"/>
              <a:gd name="connsiteX326" fmla="*/ 6631570 w 7712604"/>
              <a:gd name="connsiteY326" fmla="*/ 4578331 h 7682728"/>
              <a:gd name="connsiteX327" fmla="*/ 6631433 w 7712604"/>
              <a:gd name="connsiteY327" fmla="*/ 4578056 h 7682728"/>
              <a:gd name="connsiteX328" fmla="*/ 6410115 w 7712604"/>
              <a:gd name="connsiteY328" fmla="*/ 4582185 h 7682728"/>
              <a:gd name="connsiteX329" fmla="*/ 6408189 w 7712604"/>
              <a:gd name="connsiteY329" fmla="*/ 4581497 h 7682728"/>
              <a:gd name="connsiteX330" fmla="*/ 6294364 w 7712604"/>
              <a:gd name="connsiteY330" fmla="*/ 4516258 h 7682728"/>
              <a:gd name="connsiteX331" fmla="*/ 6376808 w 7712604"/>
              <a:gd name="connsiteY331" fmla="*/ 4040453 h 7682728"/>
              <a:gd name="connsiteX332" fmla="*/ 6805128 w 7712604"/>
              <a:gd name="connsiteY332" fmla="*/ 3906535 h 7682728"/>
              <a:gd name="connsiteX333" fmla="*/ 6809532 w 7712604"/>
              <a:gd name="connsiteY333" fmla="*/ 3906810 h 7682728"/>
              <a:gd name="connsiteX334" fmla="*/ 7250102 w 7712604"/>
              <a:gd name="connsiteY334" fmla="*/ 4068806 h 7682728"/>
              <a:gd name="connsiteX335" fmla="*/ 7250377 w 7712604"/>
              <a:gd name="connsiteY335" fmla="*/ 4068393 h 7682728"/>
              <a:gd name="connsiteX336" fmla="*/ 7423522 w 7712604"/>
              <a:gd name="connsiteY336" fmla="*/ 4130880 h 7682728"/>
              <a:gd name="connsiteX337" fmla="*/ 7712556 w 7712604"/>
              <a:gd name="connsiteY337" fmla="*/ 3851481 h 7682728"/>
              <a:gd name="connsiteX338" fmla="*/ 7433432 w 7712604"/>
              <a:gd name="connsiteY338" fmla="*/ 3562860 h 768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Lst>
            <a:rect l="l" t="t" r="r" b="b"/>
            <a:pathLst>
              <a:path w="7712604" h="7682728">
                <a:moveTo>
                  <a:pt x="7433432" y="3562860"/>
                </a:moveTo>
                <a:cubicBezTo>
                  <a:pt x="7369982" y="3561759"/>
                  <a:pt x="7311074" y="3581578"/>
                  <a:pt x="7263177" y="3615850"/>
                </a:cubicBezTo>
                <a:lnTo>
                  <a:pt x="7262764" y="3615437"/>
                </a:lnTo>
                <a:cubicBezTo>
                  <a:pt x="7138618" y="3712332"/>
                  <a:pt x="6981713" y="3768900"/>
                  <a:pt x="6812010" y="3766009"/>
                </a:cubicBezTo>
                <a:lnTo>
                  <a:pt x="6807605" y="3765734"/>
                </a:lnTo>
                <a:cubicBezTo>
                  <a:pt x="6642443" y="3762981"/>
                  <a:pt x="6491320" y="3704073"/>
                  <a:pt x="6371991" y="3607729"/>
                </a:cubicBezTo>
                <a:cubicBezTo>
                  <a:pt x="6357401" y="3457707"/>
                  <a:pt x="6329736" y="3311676"/>
                  <a:pt x="6289822" y="3170600"/>
                </a:cubicBezTo>
                <a:cubicBezTo>
                  <a:pt x="6322992" y="3140458"/>
                  <a:pt x="6362907" y="3116510"/>
                  <a:pt x="6408189" y="3101370"/>
                </a:cubicBezTo>
                <a:lnTo>
                  <a:pt x="6410115" y="3100682"/>
                </a:lnTo>
                <a:cubicBezTo>
                  <a:pt x="6485126" y="3075770"/>
                  <a:pt x="6562752" y="3079073"/>
                  <a:pt x="6631433" y="3104811"/>
                </a:cubicBezTo>
                <a:lnTo>
                  <a:pt x="6631570" y="3104536"/>
                </a:lnTo>
                <a:cubicBezTo>
                  <a:pt x="6657583" y="3113069"/>
                  <a:pt x="6686624" y="3113619"/>
                  <a:pt x="6714564" y="3104398"/>
                </a:cubicBezTo>
                <a:cubicBezTo>
                  <a:pt x="6783932" y="3081275"/>
                  <a:pt x="6821506" y="3006402"/>
                  <a:pt x="6798384" y="2937034"/>
                </a:cubicBezTo>
                <a:cubicBezTo>
                  <a:pt x="6775261" y="2867666"/>
                  <a:pt x="6700387" y="2830091"/>
                  <a:pt x="6631020" y="2853214"/>
                </a:cubicBezTo>
                <a:cubicBezTo>
                  <a:pt x="6601978" y="2862849"/>
                  <a:pt x="6578581" y="2881567"/>
                  <a:pt x="6562752" y="2905102"/>
                </a:cubicBezTo>
                <a:lnTo>
                  <a:pt x="6562615" y="2904965"/>
                </a:lnTo>
                <a:cubicBezTo>
                  <a:pt x="6522976" y="2965524"/>
                  <a:pt x="6463380" y="3013696"/>
                  <a:pt x="6389470" y="3038333"/>
                </a:cubicBezTo>
                <a:lnTo>
                  <a:pt x="6387543" y="3039021"/>
                </a:lnTo>
                <a:cubicBezTo>
                  <a:pt x="6343087" y="3053748"/>
                  <a:pt x="6297805" y="3058428"/>
                  <a:pt x="6253899" y="3054574"/>
                </a:cubicBezTo>
                <a:cubicBezTo>
                  <a:pt x="6221556" y="2958505"/>
                  <a:pt x="6183568" y="2865188"/>
                  <a:pt x="6140351" y="2774762"/>
                </a:cubicBezTo>
                <a:cubicBezTo>
                  <a:pt x="6201048" y="2647312"/>
                  <a:pt x="6299870" y="2536653"/>
                  <a:pt x="6431862" y="2461642"/>
                </a:cubicBezTo>
                <a:lnTo>
                  <a:pt x="6435578" y="2459303"/>
                </a:lnTo>
                <a:cubicBezTo>
                  <a:pt x="6583123" y="2375483"/>
                  <a:pt x="6748009" y="2350020"/>
                  <a:pt x="6903399" y="2375620"/>
                </a:cubicBezTo>
                <a:lnTo>
                  <a:pt x="6903537" y="2375070"/>
                </a:lnTo>
                <a:cubicBezTo>
                  <a:pt x="6962032" y="2382227"/>
                  <a:pt x="7023142" y="2371354"/>
                  <a:pt x="7078333" y="2340111"/>
                </a:cubicBezTo>
                <a:cubicBezTo>
                  <a:pt x="7214867" y="2262622"/>
                  <a:pt x="7262627" y="2089064"/>
                  <a:pt x="7185138" y="1952531"/>
                </a:cubicBezTo>
                <a:cubicBezTo>
                  <a:pt x="7107650" y="1815996"/>
                  <a:pt x="6934092" y="1768100"/>
                  <a:pt x="6797558" y="1845726"/>
                </a:cubicBezTo>
                <a:cubicBezTo>
                  <a:pt x="6740577" y="1878070"/>
                  <a:pt x="6698874" y="1927343"/>
                  <a:pt x="6675476" y="1983498"/>
                </a:cubicBezTo>
                <a:lnTo>
                  <a:pt x="6675063" y="1983223"/>
                </a:lnTo>
                <a:cubicBezTo>
                  <a:pt x="6616981" y="2127327"/>
                  <a:pt x="6511415" y="2253676"/>
                  <a:pt x="6365797" y="2336395"/>
                </a:cubicBezTo>
                <a:lnTo>
                  <a:pt x="6362081" y="2338734"/>
                </a:lnTo>
                <a:cubicBezTo>
                  <a:pt x="6228437" y="2414571"/>
                  <a:pt x="6080617" y="2442511"/>
                  <a:pt x="5938440" y="2428059"/>
                </a:cubicBezTo>
                <a:cubicBezTo>
                  <a:pt x="5866457" y="2324420"/>
                  <a:pt x="5786767" y="2226424"/>
                  <a:pt x="5700332" y="2135035"/>
                </a:cubicBezTo>
                <a:cubicBezTo>
                  <a:pt x="5721940" y="2045434"/>
                  <a:pt x="5769012" y="1960926"/>
                  <a:pt x="5841132" y="1893072"/>
                </a:cubicBezTo>
                <a:lnTo>
                  <a:pt x="5843334" y="1890870"/>
                </a:lnTo>
                <a:cubicBezTo>
                  <a:pt x="5928531" y="1810629"/>
                  <a:pt x="6034785" y="1766723"/>
                  <a:pt x="6142966" y="1758603"/>
                </a:cubicBezTo>
                <a:lnTo>
                  <a:pt x="6142966" y="1758190"/>
                </a:lnTo>
                <a:cubicBezTo>
                  <a:pt x="6183293" y="1753510"/>
                  <a:pt x="6222519" y="1736168"/>
                  <a:pt x="6254313" y="1706301"/>
                </a:cubicBezTo>
                <a:cubicBezTo>
                  <a:pt x="6333040" y="1632116"/>
                  <a:pt x="6336894" y="1508107"/>
                  <a:pt x="6262708" y="1429380"/>
                </a:cubicBezTo>
                <a:cubicBezTo>
                  <a:pt x="6188523" y="1350653"/>
                  <a:pt x="6064514" y="1346799"/>
                  <a:pt x="5985649" y="1420984"/>
                </a:cubicBezTo>
                <a:cubicBezTo>
                  <a:pt x="5952754" y="1451952"/>
                  <a:pt x="5932935" y="1491728"/>
                  <a:pt x="5926328" y="1533157"/>
                </a:cubicBezTo>
                <a:lnTo>
                  <a:pt x="5925915" y="1533019"/>
                </a:lnTo>
                <a:cubicBezTo>
                  <a:pt x="5910500" y="1638998"/>
                  <a:pt x="5860401" y="1740848"/>
                  <a:pt x="5776306" y="1819988"/>
                </a:cubicBezTo>
                <a:lnTo>
                  <a:pt x="5774104" y="1822190"/>
                </a:lnTo>
                <a:cubicBezTo>
                  <a:pt x="5697166" y="1894586"/>
                  <a:pt x="5603161" y="1937253"/>
                  <a:pt x="5506129" y="1950879"/>
                </a:cubicBezTo>
                <a:cubicBezTo>
                  <a:pt x="5448184" y="1901330"/>
                  <a:pt x="5387900" y="1854534"/>
                  <a:pt x="5325414" y="1810354"/>
                </a:cubicBezTo>
                <a:cubicBezTo>
                  <a:pt x="5301465" y="1664048"/>
                  <a:pt x="5322799" y="1509070"/>
                  <a:pt x="5396296" y="1367444"/>
                </a:cubicBezTo>
                <a:lnTo>
                  <a:pt x="5398223" y="1363453"/>
                </a:lnTo>
                <a:cubicBezTo>
                  <a:pt x="5476399" y="1212742"/>
                  <a:pt x="5600822" y="1101671"/>
                  <a:pt x="5745063" y="1038496"/>
                </a:cubicBezTo>
                <a:lnTo>
                  <a:pt x="5744788" y="1037946"/>
                </a:lnTo>
                <a:cubicBezTo>
                  <a:pt x="5797777" y="1012070"/>
                  <a:pt x="5843197" y="969679"/>
                  <a:pt x="5872376" y="913386"/>
                </a:cubicBezTo>
                <a:cubicBezTo>
                  <a:pt x="5944634" y="773962"/>
                  <a:pt x="5890268" y="602469"/>
                  <a:pt x="5750981" y="530210"/>
                </a:cubicBezTo>
                <a:cubicBezTo>
                  <a:pt x="5611557" y="457952"/>
                  <a:pt x="5440064" y="512318"/>
                  <a:pt x="5367806" y="651604"/>
                </a:cubicBezTo>
                <a:cubicBezTo>
                  <a:pt x="5337526" y="709824"/>
                  <a:pt x="5329543" y="773687"/>
                  <a:pt x="5340554" y="833558"/>
                </a:cubicBezTo>
                <a:lnTo>
                  <a:pt x="5340003" y="833558"/>
                </a:lnTo>
                <a:cubicBezTo>
                  <a:pt x="5369732" y="986195"/>
                  <a:pt x="5350051" y="1149430"/>
                  <a:pt x="5272975" y="1298214"/>
                </a:cubicBezTo>
                <a:lnTo>
                  <a:pt x="5271048" y="1302205"/>
                </a:lnTo>
                <a:cubicBezTo>
                  <a:pt x="5202093" y="1435161"/>
                  <a:pt x="5097077" y="1537148"/>
                  <a:pt x="4974307" y="1602800"/>
                </a:cubicBezTo>
                <a:cubicBezTo>
                  <a:pt x="4857317" y="1546094"/>
                  <a:pt x="4735098" y="1498197"/>
                  <a:pt x="4608748" y="1460072"/>
                </a:cubicBezTo>
                <a:cubicBezTo>
                  <a:pt x="4605445" y="1413689"/>
                  <a:pt x="4611639" y="1365793"/>
                  <a:pt x="4629118" y="1319409"/>
                </a:cubicBezTo>
                <a:lnTo>
                  <a:pt x="4629806" y="1317483"/>
                </a:lnTo>
                <a:cubicBezTo>
                  <a:pt x="4657609" y="1243435"/>
                  <a:pt x="4708947" y="1185215"/>
                  <a:pt x="4772121" y="1148054"/>
                </a:cubicBezTo>
                <a:lnTo>
                  <a:pt x="4771984" y="1147779"/>
                </a:lnTo>
                <a:cubicBezTo>
                  <a:pt x="4795106" y="1132914"/>
                  <a:pt x="4813687" y="1110755"/>
                  <a:pt x="4824147" y="1083090"/>
                </a:cubicBezTo>
                <a:cubicBezTo>
                  <a:pt x="4849885" y="1014686"/>
                  <a:pt x="4815201" y="938298"/>
                  <a:pt x="4746796" y="912698"/>
                </a:cubicBezTo>
                <a:cubicBezTo>
                  <a:pt x="4678392" y="886960"/>
                  <a:pt x="4602004" y="921644"/>
                  <a:pt x="4576267" y="990187"/>
                </a:cubicBezTo>
                <a:cubicBezTo>
                  <a:pt x="4565531" y="1018815"/>
                  <a:pt x="4565393" y="1048819"/>
                  <a:pt x="4573789" y="1075796"/>
                </a:cubicBezTo>
                <a:lnTo>
                  <a:pt x="4573514" y="1075796"/>
                </a:lnTo>
                <a:cubicBezTo>
                  <a:pt x="4595673" y="1144751"/>
                  <a:pt x="4595673" y="1221276"/>
                  <a:pt x="4568284" y="1294360"/>
                </a:cubicBezTo>
                <a:lnTo>
                  <a:pt x="4567596" y="1296287"/>
                </a:lnTo>
                <a:cubicBezTo>
                  <a:pt x="4548465" y="1347349"/>
                  <a:pt x="4517910" y="1390567"/>
                  <a:pt x="4480197" y="1424975"/>
                </a:cubicBezTo>
                <a:cubicBezTo>
                  <a:pt x="4349995" y="1393182"/>
                  <a:pt x="4215938" y="1371435"/>
                  <a:pt x="4078716" y="1360975"/>
                </a:cubicBezTo>
                <a:cubicBezTo>
                  <a:pt x="4078165" y="1360287"/>
                  <a:pt x="4077753" y="1359461"/>
                  <a:pt x="4077202" y="1358635"/>
                </a:cubicBezTo>
                <a:lnTo>
                  <a:pt x="4077615" y="1358223"/>
                </a:lnTo>
                <a:cubicBezTo>
                  <a:pt x="3980720" y="1234076"/>
                  <a:pt x="3924152" y="1077172"/>
                  <a:pt x="3927042" y="907468"/>
                </a:cubicBezTo>
                <a:lnTo>
                  <a:pt x="3927318" y="903064"/>
                </a:lnTo>
                <a:cubicBezTo>
                  <a:pt x="3930208" y="735562"/>
                  <a:pt x="3990492" y="582512"/>
                  <a:pt x="4089176" y="462494"/>
                </a:cubicBezTo>
                <a:lnTo>
                  <a:pt x="4088763" y="462219"/>
                </a:lnTo>
                <a:cubicBezTo>
                  <a:pt x="4126888" y="414735"/>
                  <a:pt x="4150149" y="354726"/>
                  <a:pt x="4151250" y="289074"/>
                </a:cubicBezTo>
                <a:cubicBezTo>
                  <a:pt x="4154002" y="132170"/>
                  <a:pt x="4028892" y="2655"/>
                  <a:pt x="3871851" y="40"/>
                </a:cubicBezTo>
                <a:cubicBezTo>
                  <a:pt x="3714947" y="-2575"/>
                  <a:pt x="3585432" y="122398"/>
                  <a:pt x="3582817" y="279439"/>
                </a:cubicBezTo>
                <a:cubicBezTo>
                  <a:pt x="3581716" y="342889"/>
                  <a:pt x="3601535" y="401797"/>
                  <a:pt x="3635807" y="449694"/>
                </a:cubicBezTo>
                <a:lnTo>
                  <a:pt x="3635393" y="450107"/>
                </a:lnTo>
                <a:cubicBezTo>
                  <a:pt x="3732289" y="574254"/>
                  <a:pt x="3788857" y="731157"/>
                  <a:pt x="3785966" y="900861"/>
                </a:cubicBezTo>
                <a:lnTo>
                  <a:pt x="3785691" y="905266"/>
                </a:lnTo>
                <a:cubicBezTo>
                  <a:pt x="3782801" y="1072768"/>
                  <a:pt x="3722517" y="1225818"/>
                  <a:pt x="3623695" y="1345835"/>
                </a:cubicBezTo>
                <a:lnTo>
                  <a:pt x="3624108" y="1346111"/>
                </a:lnTo>
                <a:cubicBezTo>
                  <a:pt x="3618189" y="1353405"/>
                  <a:pt x="3612822" y="1361251"/>
                  <a:pt x="3607591" y="1369096"/>
                </a:cubicBezTo>
                <a:cubicBezTo>
                  <a:pt x="3483995" y="1382722"/>
                  <a:pt x="3363289" y="1405431"/>
                  <a:pt x="3245749" y="1436399"/>
                </a:cubicBezTo>
                <a:cubicBezTo>
                  <a:pt x="3201843" y="1400476"/>
                  <a:pt x="3166471" y="1353130"/>
                  <a:pt x="3145138" y="1296287"/>
                </a:cubicBezTo>
                <a:lnTo>
                  <a:pt x="3144450" y="1294360"/>
                </a:lnTo>
                <a:cubicBezTo>
                  <a:pt x="3117060" y="1221413"/>
                  <a:pt x="3116923" y="1144751"/>
                  <a:pt x="3139219" y="1075796"/>
                </a:cubicBezTo>
                <a:lnTo>
                  <a:pt x="3138944" y="1075796"/>
                </a:lnTo>
                <a:cubicBezTo>
                  <a:pt x="3147340" y="1048681"/>
                  <a:pt x="3147202" y="1018677"/>
                  <a:pt x="3136467" y="990187"/>
                </a:cubicBezTo>
                <a:cubicBezTo>
                  <a:pt x="3110729" y="921782"/>
                  <a:pt x="3034479" y="887098"/>
                  <a:pt x="2965937" y="912698"/>
                </a:cubicBezTo>
                <a:cubicBezTo>
                  <a:pt x="2897532" y="938436"/>
                  <a:pt x="2862848" y="1014686"/>
                  <a:pt x="2888586" y="1083090"/>
                </a:cubicBezTo>
                <a:cubicBezTo>
                  <a:pt x="2899046" y="1110755"/>
                  <a:pt x="2917627" y="1132914"/>
                  <a:pt x="2940612" y="1147779"/>
                </a:cubicBezTo>
                <a:lnTo>
                  <a:pt x="2940474" y="1148054"/>
                </a:lnTo>
                <a:cubicBezTo>
                  <a:pt x="3003649" y="1185215"/>
                  <a:pt x="3054987" y="1243435"/>
                  <a:pt x="3082789" y="1317483"/>
                </a:cubicBezTo>
                <a:lnTo>
                  <a:pt x="3083477" y="1319409"/>
                </a:lnTo>
                <a:cubicBezTo>
                  <a:pt x="3103297" y="1372261"/>
                  <a:pt x="3108664" y="1426902"/>
                  <a:pt x="3101783" y="1479204"/>
                </a:cubicBezTo>
                <a:cubicBezTo>
                  <a:pt x="2986307" y="1517329"/>
                  <a:pt x="2874685" y="1563574"/>
                  <a:pt x="2767330" y="1617389"/>
                </a:cubicBezTo>
                <a:cubicBezTo>
                  <a:pt x="2632035" y="1552838"/>
                  <a:pt x="2515871" y="1445483"/>
                  <a:pt x="2441548" y="1302205"/>
                </a:cubicBezTo>
                <a:lnTo>
                  <a:pt x="2439621" y="1298214"/>
                </a:lnTo>
                <a:cubicBezTo>
                  <a:pt x="2362407" y="1149430"/>
                  <a:pt x="2342863" y="986195"/>
                  <a:pt x="2372593" y="833558"/>
                </a:cubicBezTo>
                <a:lnTo>
                  <a:pt x="2372042" y="833558"/>
                </a:lnTo>
                <a:cubicBezTo>
                  <a:pt x="2383053" y="773687"/>
                  <a:pt x="2374932" y="709824"/>
                  <a:pt x="2344790" y="651604"/>
                </a:cubicBezTo>
                <a:cubicBezTo>
                  <a:pt x="2272532" y="512180"/>
                  <a:pt x="2100901" y="457814"/>
                  <a:pt x="1961614" y="530210"/>
                </a:cubicBezTo>
                <a:cubicBezTo>
                  <a:pt x="1822190" y="602469"/>
                  <a:pt x="1767962" y="774100"/>
                  <a:pt x="1840220" y="913386"/>
                </a:cubicBezTo>
                <a:cubicBezTo>
                  <a:pt x="1869399" y="969679"/>
                  <a:pt x="1914819" y="1012070"/>
                  <a:pt x="1967808" y="1037946"/>
                </a:cubicBezTo>
                <a:lnTo>
                  <a:pt x="1967670" y="1038496"/>
                </a:lnTo>
                <a:cubicBezTo>
                  <a:pt x="2111912" y="1101671"/>
                  <a:pt x="2236334" y="1212742"/>
                  <a:pt x="2314511" y="1363453"/>
                </a:cubicBezTo>
                <a:lnTo>
                  <a:pt x="2316437" y="1367444"/>
                </a:lnTo>
                <a:cubicBezTo>
                  <a:pt x="2393513" y="1516090"/>
                  <a:pt x="2413195" y="1679463"/>
                  <a:pt x="2383466" y="1832100"/>
                </a:cubicBezTo>
                <a:lnTo>
                  <a:pt x="2384016" y="1832100"/>
                </a:lnTo>
                <a:cubicBezTo>
                  <a:pt x="2382502" y="1840771"/>
                  <a:pt x="2381401" y="1849442"/>
                  <a:pt x="2380575" y="1858113"/>
                </a:cubicBezTo>
                <a:cubicBezTo>
                  <a:pt x="2338321" y="1890044"/>
                  <a:pt x="2297031" y="1923352"/>
                  <a:pt x="2256841" y="1957898"/>
                </a:cubicBezTo>
                <a:cubicBezTo>
                  <a:pt x="2250648" y="1956522"/>
                  <a:pt x="2244454" y="1955421"/>
                  <a:pt x="2238261" y="1954733"/>
                </a:cubicBezTo>
                <a:lnTo>
                  <a:pt x="2238261" y="1954320"/>
                </a:lnTo>
                <a:cubicBezTo>
                  <a:pt x="2130080" y="1946062"/>
                  <a:pt x="2023825" y="1902294"/>
                  <a:pt x="1938629" y="1822052"/>
                </a:cubicBezTo>
                <a:lnTo>
                  <a:pt x="1936427" y="1819850"/>
                </a:lnTo>
                <a:cubicBezTo>
                  <a:pt x="1852332" y="1740710"/>
                  <a:pt x="1802233" y="1638998"/>
                  <a:pt x="1786818" y="1532881"/>
                </a:cubicBezTo>
                <a:lnTo>
                  <a:pt x="1786543" y="1533019"/>
                </a:lnTo>
                <a:cubicBezTo>
                  <a:pt x="1780074" y="1491591"/>
                  <a:pt x="1760117" y="1451814"/>
                  <a:pt x="1727222" y="1420847"/>
                </a:cubicBezTo>
                <a:cubicBezTo>
                  <a:pt x="1648357" y="1346661"/>
                  <a:pt x="1524486" y="1350377"/>
                  <a:pt x="1450300" y="1429242"/>
                </a:cubicBezTo>
                <a:cubicBezTo>
                  <a:pt x="1376115" y="1508107"/>
                  <a:pt x="1379969" y="1632116"/>
                  <a:pt x="1458696" y="1706164"/>
                </a:cubicBezTo>
                <a:cubicBezTo>
                  <a:pt x="1490490" y="1736168"/>
                  <a:pt x="1529716" y="1753373"/>
                  <a:pt x="1570043" y="1758052"/>
                </a:cubicBezTo>
                <a:lnTo>
                  <a:pt x="1570043" y="1758465"/>
                </a:lnTo>
                <a:cubicBezTo>
                  <a:pt x="1678224" y="1766586"/>
                  <a:pt x="1784478" y="1810491"/>
                  <a:pt x="1869674" y="1890732"/>
                </a:cubicBezTo>
                <a:lnTo>
                  <a:pt x="1871876" y="1892935"/>
                </a:lnTo>
                <a:cubicBezTo>
                  <a:pt x="1955971" y="1972075"/>
                  <a:pt x="2006070" y="2073787"/>
                  <a:pt x="2021486" y="2179904"/>
                </a:cubicBezTo>
                <a:lnTo>
                  <a:pt x="2021899" y="2179766"/>
                </a:lnTo>
                <a:cubicBezTo>
                  <a:pt x="2022311" y="2182243"/>
                  <a:pt x="2022862" y="2184721"/>
                  <a:pt x="2023413" y="2187061"/>
                </a:cubicBezTo>
                <a:cubicBezTo>
                  <a:pt x="1957072" y="2261246"/>
                  <a:pt x="1895137" y="2339285"/>
                  <a:pt x="1837880" y="2421040"/>
                </a:cubicBezTo>
                <a:cubicBezTo>
                  <a:pt x="1831549" y="2421453"/>
                  <a:pt x="1825218" y="2421866"/>
                  <a:pt x="1818887" y="2422692"/>
                </a:cubicBezTo>
                <a:lnTo>
                  <a:pt x="1818749" y="2422141"/>
                </a:lnTo>
                <a:cubicBezTo>
                  <a:pt x="1663359" y="2447741"/>
                  <a:pt x="1498610" y="2422279"/>
                  <a:pt x="1350928" y="2338459"/>
                </a:cubicBezTo>
                <a:lnTo>
                  <a:pt x="1347212" y="2336119"/>
                </a:lnTo>
                <a:cubicBezTo>
                  <a:pt x="1201594" y="2253401"/>
                  <a:pt x="1096028" y="2127189"/>
                  <a:pt x="1037946" y="1982948"/>
                </a:cubicBezTo>
                <a:lnTo>
                  <a:pt x="1037533" y="1983223"/>
                </a:lnTo>
                <a:cubicBezTo>
                  <a:pt x="1014135" y="1926930"/>
                  <a:pt x="972569" y="1877795"/>
                  <a:pt x="915451" y="1845450"/>
                </a:cubicBezTo>
                <a:cubicBezTo>
                  <a:pt x="778917" y="1767962"/>
                  <a:pt x="605359" y="1815721"/>
                  <a:pt x="527871" y="1952255"/>
                </a:cubicBezTo>
                <a:cubicBezTo>
                  <a:pt x="450382" y="2088789"/>
                  <a:pt x="498141" y="2262209"/>
                  <a:pt x="634675" y="2339836"/>
                </a:cubicBezTo>
                <a:cubicBezTo>
                  <a:pt x="689867" y="2371079"/>
                  <a:pt x="750977" y="2381952"/>
                  <a:pt x="809472" y="2374795"/>
                </a:cubicBezTo>
                <a:lnTo>
                  <a:pt x="809609" y="2375345"/>
                </a:lnTo>
                <a:cubicBezTo>
                  <a:pt x="964999" y="2349745"/>
                  <a:pt x="1129748" y="2375208"/>
                  <a:pt x="1277431" y="2459027"/>
                </a:cubicBezTo>
                <a:lnTo>
                  <a:pt x="1281147" y="2461367"/>
                </a:lnTo>
                <a:cubicBezTo>
                  <a:pt x="1426765" y="2544086"/>
                  <a:pt x="1532331" y="2670297"/>
                  <a:pt x="1590413" y="2814539"/>
                </a:cubicBezTo>
                <a:lnTo>
                  <a:pt x="1590826" y="2814263"/>
                </a:lnTo>
                <a:cubicBezTo>
                  <a:pt x="1594129" y="2822246"/>
                  <a:pt x="1597983" y="2830091"/>
                  <a:pt x="1601974" y="2837799"/>
                </a:cubicBezTo>
                <a:cubicBezTo>
                  <a:pt x="1572245" y="2904689"/>
                  <a:pt x="1545268" y="2973094"/>
                  <a:pt x="1521458" y="3042875"/>
                </a:cubicBezTo>
                <a:cubicBezTo>
                  <a:pt x="1459384" y="3060630"/>
                  <a:pt x="1391393" y="3060630"/>
                  <a:pt x="1325328" y="3038746"/>
                </a:cubicBezTo>
                <a:lnTo>
                  <a:pt x="1323401" y="3038058"/>
                </a:lnTo>
                <a:cubicBezTo>
                  <a:pt x="1249353" y="3013421"/>
                  <a:pt x="1189757" y="2965249"/>
                  <a:pt x="1150256" y="2904689"/>
                </a:cubicBezTo>
                <a:lnTo>
                  <a:pt x="1150118" y="2904827"/>
                </a:lnTo>
                <a:cubicBezTo>
                  <a:pt x="1134290" y="2881292"/>
                  <a:pt x="1110892" y="2862573"/>
                  <a:pt x="1081851" y="2852939"/>
                </a:cubicBezTo>
                <a:cubicBezTo>
                  <a:pt x="1012483" y="2829816"/>
                  <a:pt x="937472" y="2867390"/>
                  <a:pt x="914487" y="2936758"/>
                </a:cubicBezTo>
                <a:cubicBezTo>
                  <a:pt x="891502" y="3006126"/>
                  <a:pt x="928939" y="3081138"/>
                  <a:pt x="998307" y="3104123"/>
                </a:cubicBezTo>
                <a:cubicBezTo>
                  <a:pt x="1026385" y="3113482"/>
                  <a:pt x="1055288" y="3112931"/>
                  <a:pt x="1081301" y="3104260"/>
                </a:cubicBezTo>
                <a:lnTo>
                  <a:pt x="1081439" y="3104536"/>
                </a:lnTo>
                <a:cubicBezTo>
                  <a:pt x="1150118" y="3078798"/>
                  <a:pt x="1227745" y="3075495"/>
                  <a:pt x="1302756" y="3100406"/>
                </a:cubicBezTo>
                <a:lnTo>
                  <a:pt x="1304682" y="3101095"/>
                </a:lnTo>
                <a:cubicBezTo>
                  <a:pt x="1372949" y="3123804"/>
                  <a:pt x="1428692" y="3166609"/>
                  <a:pt x="1468055" y="3220562"/>
                </a:cubicBezTo>
                <a:cubicBezTo>
                  <a:pt x="1438601" y="3333422"/>
                  <a:pt x="1417130" y="3449449"/>
                  <a:pt x="1403642" y="3567953"/>
                </a:cubicBezTo>
                <a:cubicBezTo>
                  <a:pt x="1382997" y="3577587"/>
                  <a:pt x="1363728" y="3589699"/>
                  <a:pt x="1346111" y="3603875"/>
                </a:cubicBezTo>
                <a:lnTo>
                  <a:pt x="1345835" y="3603462"/>
                </a:lnTo>
                <a:cubicBezTo>
                  <a:pt x="1225818" y="3702147"/>
                  <a:pt x="1072767" y="3762568"/>
                  <a:pt x="905266" y="3765321"/>
                </a:cubicBezTo>
                <a:lnTo>
                  <a:pt x="900861" y="3765596"/>
                </a:lnTo>
                <a:cubicBezTo>
                  <a:pt x="731157" y="3768487"/>
                  <a:pt x="574254" y="3711919"/>
                  <a:pt x="450107" y="3615024"/>
                </a:cubicBezTo>
                <a:lnTo>
                  <a:pt x="449694" y="3615437"/>
                </a:lnTo>
                <a:cubicBezTo>
                  <a:pt x="401797" y="3581165"/>
                  <a:pt x="342889" y="3561346"/>
                  <a:pt x="279439" y="3562447"/>
                </a:cubicBezTo>
                <a:cubicBezTo>
                  <a:pt x="122535" y="3565062"/>
                  <a:pt x="-2575" y="3694577"/>
                  <a:pt x="40" y="3851481"/>
                </a:cubicBezTo>
                <a:cubicBezTo>
                  <a:pt x="2655" y="4008522"/>
                  <a:pt x="132170" y="4133495"/>
                  <a:pt x="289074" y="4130880"/>
                </a:cubicBezTo>
                <a:cubicBezTo>
                  <a:pt x="354726" y="4129779"/>
                  <a:pt x="414735" y="4106518"/>
                  <a:pt x="462219" y="4068393"/>
                </a:cubicBezTo>
                <a:lnTo>
                  <a:pt x="462494" y="4068806"/>
                </a:lnTo>
                <a:cubicBezTo>
                  <a:pt x="582512" y="3970122"/>
                  <a:pt x="735562" y="3909700"/>
                  <a:pt x="903063" y="3906810"/>
                </a:cubicBezTo>
                <a:lnTo>
                  <a:pt x="907468" y="3906535"/>
                </a:lnTo>
                <a:cubicBezTo>
                  <a:pt x="1077172" y="3903644"/>
                  <a:pt x="1234076" y="3960212"/>
                  <a:pt x="1358223" y="4057107"/>
                </a:cubicBezTo>
                <a:lnTo>
                  <a:pt x="1358635" y="4056695"/>
                </a:lnTo>
                <a:cubicBezTo>
                  <a:pt x="1371023" y="4065503"/>
                  <a:pt x="1384236" y="4073486"/>
                  <a:pt x="1397999" y="4080230"/>
                </a:cubicBezTo>
                <a:cubicBezTo>
                  <a:pt x="1409973" y="4212635"/>
                  <a:pt x="1432270" y="4341874"/>
                  <a:pt x="1464064" y="4467535"/>
                </a:cubicBezTo>
                <a:cubicBezTo>
                  <a:pt x="1424976" y="4519011"/>
                  <a:pt x="1370610" y="4559613"/>
                  <a:pt x="1304682" y="4581497"/>
                </a:cubicBezTo>
                <a:lnTo>
                  <a:pt x="1302756" y="4582185"/>
                </a:lnTo>
                <a:cubicBezTo>
                  <a:pt x="1227745" y="4607097"/>
                  <a:pt x="1150118" y="4603794"/>
                  <a:pt x="1081439" y="4578056"/>
                </a:cubicBezTo>
                <a:lnTo>
                  <a:pt x="1081301" y="4578331"/>
                </a:lnTo>
                <a:cubicBezTo>
                  <a:pt x="1055288" y="4569798"/>
                  <a:pt x="1026247" y="4569247"/>
                  <a:pt x="998307" y="4578469"/>
                </a:cubicBezTo>
                <a:cubicBezTo>
                  <a:pt x="928939" y="4601454"/>
                  <a:pt x="891365" y="4676465"/>
                  <a:pt x="914487" y="4745833"/>
                </a:cubicBezTo>
                <a:cubicBezTo>
                  <a:pt x="937610" y="4815201"/>
                  <a:pt x="1012483" y="4852776"/>
                  <a:pt x="1081851" y="4829653"/>
                </a:cubicBezTo>
                <a:cubicBezTo>
                  <a:pt x="1110892" y="4820018"/>
                  <a:pt x="1134290" y="4801300"/>
                  <a:pt x="1150118" y="4777764"/>
                </a:cubicBezTo>
                <a:lnTo>
                  <a:pt x="1150256" y="4777902"/>
                </a:lnTo>
                <a:cubicBezTo>
                  <a:pt x="1189895" y="4717343"/>
                  <a:pt x="1249491" y="4669170"/>
                  <a:pt x="1323401" y="4644534"/>
                </a:cubicBezTo>
                <a:lnTo>
                  <a:pt x="1325328" y="4643845"/>
                </a:lnTo>
                <a:cubicBezTo>
                  <a:pt x="1388640" y="4622787"/>
                  <a:pt x="1453741" y="4622099"/>
                  <a:pt x="1513750" y="4637790"/>
                </a:cubicBezTo>
                <a:cubicBezTo>
                  <a:pt x="1538249" y="4711700"/>
                  <a:pt x="1566051" y="4783958"/>
                  <a:pt x="1597019" y="4854565"/>
                </a:cubicBezTo>
                <a:cubicBezTo>
                  <a:pt x="1594817" y="4859107"/>
                  <a:pt x="1592615" y="4863648"/>
                  <a:pt x="1590688" y="4868328"/>
                </a:cubicBezTo>
                <a:lnTo>
                  <a:pt x="1590275" y="4868053"/>
                </a:lnTo>
                <a:cubicBezTo>
                  <a:pt x="1532193" y="5012157"/>
                  <a:pt x="1426627" y="5138505"/>
                  <a:pt x="1281009" y="5221224"/>
                </a:cubicBezTo>
                <a:lnTo>
                  <a:pt x="1277293" y="5223564"/>
                </a:lnTo>
                <a:cubicBezTo>
                  <a:pt x="1129748" y="5307384"/>
                  <a:pt x="964862" y="5332846"/>
                  <a:pt x="809472" y="5307246"/>
                </a:cubicBezTo>
                <a:lnTo>
                  <a:pt x="809334" y="5307797"/>
                </a:lnTo>
                <a:cubicBezTo>
                  <a:pt x="750839" y="5300639"/>
                  <a:pt x="689729" y="5311513"/>
                  <a:pt x="634538" y="5342756"/>
                </a:cubicBezTo>
                <a:cubicBezTo>
                  <a:pt x="498004" y="5420244"/>
                  <a:pt x="450244" y="5593802"/>
                  <a:pt x="527733" y="5730336"/>
                </a:cubicBezTo>
                <a:cubicBezTo>
                  <a:pt x="605221" y="5866870"/>
                  <a:pt x="778779" y="5914767"/>
                  <a:pt x="915313" y="5837141"/>
                </a:cubicBezTo>
                <a:cubicBezTo>
                  <a:pt x="972432" y="5804797"/>
                  <a:pt x="1013997" y="5755523"/>
                  <a:pt x="1037395" y="5699368"/>
                </a:cubicBezTo>
                <a:lnTo>
                  <a:pt x="1037808" y="5699644"/>
                </a:lnTo>
                <a:cubicBezTo>
                  <a:pt x="1095890" y="5555540"/>
                  <a:pt x="1201456" y="5429191"/>
                  <a:pt x="1347074" y="5346472"/>
                </a:cubicBezTo>
                <a:lnTo>
                  <a:pt x="1350790" y="5344132"/>
                </a:lnTo>
                <a:cubicBezTo>
                  <a:pt x="1498335" y="5260313"/>
                  <a:pt x="1663222" y="5234850"/>
                  <a:pt x="1818612" y="5260450"/>
                </a:cubicBezTo>
                <a:lnTo>
                  <a:pt x="1818749" y="5259900"/>
                </a:lnTo>
                <a:cubicBezTo>
                  <a:pt x="1819988" y="5260037"/>
                  <a:pt x="1821089" y="5260037"/>
                  <a:pt x="1822328" y="5260175"/>
                </a:cubicBezTo>
                <a:cubicBezTo>
                  <a:pt x="1882750" y="5348537"/>
                  <a:pt x="1948814" y="5432769"/>
                  <a:pt x="2019696" y="5512460"/>
                </a:cubicBezTo>
                <a:cubicBezTo>
                  <a:pt x="2002630" y="5614998"/>
                  <a:pt x="1953219" y="5712856"/>
                  <a:pt x="1871739" y="5789657"/>
                </a:cubicBezTo>
                <a:lnTo>
                  <a:pt x="1869536" y="5791859"/>
                </a:lnTo>
                <a:cubicBezTo>
                  <a:pt x="1784340" y="5872100"/>
                  <a:pt x="1678086" y="5916006"/>
                  <a:pt x="1569905" y="5924126"/>
                </a:cubicBezTo>
                <a:lnTo>
                  <a:pt x="1569905" y="5924539"/>
                </a:lnTo>
                <a:cubicBezTo>
                  <a:pt x="1529578" y="5929219"/>
                  <a:pt x="1490352" y="5946561"/>
                  <a:pt x="1458558" y="5976427"/>
                </a:cubicBezTo>
                <a:cubicBezTo>
                  <a:pt x="1379831" y="6050613"/>
                  <a:pt x="1375977" y="6174622"/>
                  <a:pt x="1450163" y="6253349"/>
                </a:cubicBezTo>
                <a:cubicBezTo>
                  <a:pt x="1524348" y="6332076"/>
                  <a:pt x="1648357" y="6335930"/>
                  <a:pt x="1727222" y="6261745"/>
                </a:cubicBezTo>
                <a:cubicBezTo>
                  <a:pt x="1760117" y="6230777"/>
                  <a:pt x="1779936" y="6191000"/>
                  <a:pt x="1786543" y="6149572"/>
                </a:cubicBezTo>
                <a:lnTo>
                  <a:pt x="1786818" y="6149710"/>
                </a:lnTo>
                <a:cubicBezTo>
                  <a:pt x="1802233" y="6043731"/>
                  <a:pt x="1852332" y="5941881"/>
                  <a:pt x="1936427" y="5862741"/>
                </a:cubicBezTo>
                <a:lnTo>
                  <a:pt x="1938629" y="5860539"/>
                </a:lnTo>
                <a:cubicBezTo>
                  <a:pt x="2023550" y="5780710"/>
                  <a:pt x="2129392" y="5736805"/>
                  <a:pt x="2237160" y="5728409"/>
                </a:cubicBezTo>
                <a:cubicBezTo>
                  <a:pt x="2284368" y="5769975"/>
                  <a:pt x="2333229" y="5809889"/>
                  <a:pt x="2383603" y="5847739"/>
                </a:cubicBezTo>
                <a:cubicBezTo>
                  <a:pt x="2383741" y="5848702"/>
                  <a:pt x="2383878" y="5849666"/>
                  <a:pt x="2384016" y="5850629"/>
                </a:cubicBezTo>
                <a:lnTo>
                  <a:pt x="2383466" y="5850629"/>
                </a:lnTo>
                <a:cubicBezTo>
                  <a:pt x="2413195" y="6003129"/>
                  <a:pt x="2393513" y="6166501"/>
                  <a:pt x="2316437" y="6315285"/>
                </a:cubicBezTo>
                <a:lnTo>
                  <a:pt x="2314511" y="6319276"/>
                </a:lnTo>
                <a:cubicBezTo>
                  <a:pt x="2236334" y="6469987"/>
                  <a:pt x="2111912" y="6581058"/>
                  <a:pt x="1967670" y="6644233"/>
                </a:cubicBezTo>
                <a:lnTo>
                  <a:pt x="1967808" y="6644783"/>
                </a:lnTo>
                <a:cubicBezTo>
                  <a:pt x="1914819" y="6670658"/>
                  <a:pt x="1869399" y="6713050"/>
                  <a:pt x="1840220" y="6769343"/>
                </a:cubicBezTo>
                <a:cubicBezTo>
                  <a:pt x="1767962" y="6908767"/>
                  <a:pt x="1822328" y="7080260"/>
                  <a:pt x="1961614" y="7152519"/>
                </a:cubicBezTo>
                <a:cubicBezTo>
                  <a:pt x="2101039" y="7224777"/>
                  <a:pt x="2272532" y="7170411"/>
                  <a:pt x="2344790" y="7031124"/>
                </a:cubicBezTo>
                <a:cubicBezTo>
                  <a:pt x="2375070" y="6972905"/>
                  <a:pt x="2383053" y="6909042"/>
                  <a:pt x="2372042" y="6849171"/>
                </a:cubicBezTo>
                <a:lnTo>
                  <a:pt x="2372593" y="6849171"/>
                </a:lnTo>
                <a:cubicBezTo>
                  <a:pt x="2342863" y="6696534"/>
                  <a:pt x="2362545" y="6533299"/>
                  <a:pt x="2439621" y="6384515"/>
                </a:cubicBezTo>
                <a:lnTo>
                  <a:pt x="2441548" y="6380524"/>
                </a:lnTo>
                <a:cubicBezTo>
                  <a:pt x="2512017" y="6244678"/>
                  <a:pt x="2620198" y="6141177"/>
                  <a:pt x="2746409" y="6075800"/>
                </a:cubicBezTo>
                <a:cubicBezTo>
                  <a:pt x="2860784" y="6134433"/>
                  <a:pt x="2980251" y="6184531"/>
                  <a:pt x="3103985" y="6225134"/>
                </a:cubicBezTo>
                <a:cubicBezTo>
                  <a:pt x="3106875" y="6270691"/>
                  <a:pt x="3100544" y="6317625"/>
                  <a:pt x="3083340" y="6363320"/>
                </a:cubicBezTo>
                <a:lnTo>
                  <a:pt x="3082651" y="6365246"/>
                </a:lnTo>
                <a:cubicBezTo>
                  <a:pt x="3054849" y="6439294"/>
                  <a:pt x="3003511" y="6497514"/>
                  <a:pt x="2940337" y="6534675"/>
                </a:cubicBezTo>
                <a:lnTo>
                  <a:pt x="2940474" y="6534950"/>
                </a:lnTo>
                <a:cubicBezTo>
                  <a:pt x="2917489" y="6549815"/>
                  <a:pt x="2898771" y="6571974"/>
                  <a:pt x="2888448" y="6599639"/>
                </a:cubicBezTo>
                <a:cubicBezTo>
                  <a:pt x="2862711" y="6668043"/>
                  <a:pt x="2897395" y="6744431"/>
                  <a:pt x="2965799" y="6770031"/>
                </a:cubicBezTo>
                <a:cubicBezTo>
                  <a:pt x="3034204" y="6795769"/>
                  <a:pt x="3110591" y="6761085"/>
                  <a:pt x="3136329" y="6692542"/>
                </a:cubicBezTo>
                <a:cubicBezTo>
                  <a:pt x="3147065" y="6663914"/>
                  <a:pt x="3147202" y="6633910"/>
                  <a:pt x="3138807" y="6606933"/>
                </a:cubicBezTo>
                <a:lnTo>
                  <a:pt x="3139082" y="6606933"/>
                </a:lnTo>
                <a:cubicBezTo>
                  <a:pt x="3116923" y="6537978"/>
                  <a:pt x="3116923" y="6461453"/>
                  <a:pt x="3144312" y="6388369"/>
                </a:cubicBezTo>
                <a:lnTo>
                  <a:pt x="3145000" y="6386442"/>
                </a:lnTo>
                <a:cubicBezTo>
                  <a:pt x="3163306" y="6337719"/>
                  <a:pt x="3192071" y="6295879"/>
                  <a:pt x="3227444" y="6262296"/>
                </a:cubicBezTo>
                <a:cubicBezTo>
                  <a:pt x="3355719" y="6297255"/>
                  <a:pt x="3487986" y="6322304"/>
                  <a:pt x="3623557" y="6336343"/>
                </a:cubicBezTo>
                <a:cubicBezTo>
                  <a:pt x="3623557" y="6336481"/>
                  <a:pt x="3623695" y="6336481"/>
                  <a:pt x="3623832" y="6336618"/>
                </a:cubicBezTo>
                <a:lnTo>
                  <a:pt x="3623419" y="6336894"/>
                </a:lnTo>
                <a:cubicBezTo>
                  <a:pt x="3722104" y="6456911"/>
                  <a:pt x="3782525" y="6609961"/>
                  <a:pt x="3785416" y="6777463"/>
                </a:cubicBezTo>
                <a:lnTo>
                  <a:pt x="3785691" y="6781868"/>
                </a:lnTo>
                <a:cubicBezTo>
                  <a:pt x="3788581" y="6951571"/>
                  <a:pt x="3732013" y="7108475"/>
                  <a:pt x="3635118" y="7232622"/>
                </a:cubicBezTo>
                <a:lnTo>
                  <a:pt x="3635531" y="7233035"/>
                </a:lnTo>
                <a:cubicBezTo>
                  <a:pt x="3601260" y="7280932"/>
                  <a:pt x="3581441" y="7339840"/>
                  <a:pt x="3582542" y="7403289"/>
                </a:cubicBezTo>
                <a:cubicBezTo>
                  <a:pt x="3585157" y="7560193"/>
                  <a:pt x="3714671" y="7685304"/>
                  <a:pt x="3871575" y="7682689"/>
                </a:cubicBezTo>
                <a:cubicBezTo>
                  <a:pt x="4028617" y="7680074"/>
                  <a:pt x="4153590" y="7550559"/>
                  <a:pt x="4150974" y="7393655"/>
                </a:cubicBezTo>
                <a:cubicBezTo>
                  <a:pt x="4149873" y="7328003"/>
                  <a:pt x="4126613" y="7267995"/>
                  <a:pt x="4088488" y="7220510"/>
                </a:cubicBezTo>
                <a:lnTo>
                  <a:pt x="4088901" y="7220235"/>
                </a:lnTo>
                <a:cubicBezTo>
                  <a:pt x="3990217" y="7100218"/>
                  <a:pt x="3929795" y="6947167"/>
                  <a:pt x="3927042" y="6779666"/>
                </a:cubicBezTo>
                <a:lnTo>
                  <a:pt x="3926767" y="6775261"/>
                </a:lnTo>
                <a:cubicBezTo>
                  <a:pt x="3924014" y="6614091"/>
                  <a:pt x="3974939" y="6464619"/>
                  <a:pt x="4063025" y="6343775"/>
                </a:cubicBezTo>
                <a:cubicBezTo>
                  <a:pt x="4211672" y="6333315"/>
                  <a:pt x="4356739" y="6309917"/>
                  <a:pt x="4497127" y="6274545"/>
                </a:cubicBezTo>
                <a:cubicBezTo>
                  <a:pt x="4526993" y="6305926"/>
                  <a:pt x="4551217" y="6343362"/>
                  <a:pt x="4567458" y="6386442"/>
                </a:cubicBezTo>
                <a:lnTo>
                  <a:pt x="4568146" y="6388369"/>
                </a:lnTo>
                <a:cubicBezTo>
                  <a:pt x="4595535" y="6461316"/>
                  <a:pt x="4595673" y="6537978"/>
                  <a:pt x="4573376" y="6606933"/>
                </a:cubicBezTo>
                <a:lnTo>
                  <a:pt x="4573652" y="6606933"/>
                </a:lnTo>
                <a:cubicBezTo>
                  <a:pt x="4565256" y="6634047"/>
                  <a:pt x="4565393" y="6664052"/>
                  <a:pt x="4576129" y="6692542"/>
                </a:cubicBezTo>
                <a:cubicBezTo>
                  <a:pt x="4601867" y="6760947"/>
                  <a:pt x="4678116" y="6795631"/>
                  <a:pt x="4746659" y="6770031"/>
                </a:cubicBezTo>
                <a:cubicBezTo>
                  <a:pt x="4815063" y="6744293"/>
                  <a:pt x="4849747" y="6668043"/>
                  <a:pt x="4824010" y="6599639"/>
                </a:cubicBezTo>
                <a:cubicBezTo>
                  <a:pt x="4813549" y="6571974"/>
                  <a:pt x="4794968" y="6549815"/>
                  <a:pt x="4771846" y="6534950"/>
                </a:cubicBezTo>
                <a:lnTo>
                  <a:pt x="4771984" y="6534675"/>
                </a:lnTo>
                <a:cubicBezTo>
                  <a:pt x="4708809" y="6497514"/>
                  <a:pt x="4657471" y="6439294"/>
                  <a:pt x="4629669" y="6365246"/>
                </a:cubicBezTo>
                <a:lnTo>
                  <a:pt x="4628981" y="6363320"/>
                </a:lnTo>
                <a:cubicBezTo>
                  <a:pt x="4614254" y="6323956"/>
                  <a:pt x="4607647" y="6283491"/>
                  <a:pt x="4607923" y="6243852"/>
                </a:cubicBezTo>
                <a:cubicBezTo>
                  <a:pt x="4741704" y="6203525"/>
                  <a:pt x="4870668" y="6152188"/>
                  <a:pt x="4993989" y="6091078"/>
                </a:cubicBezTo>
                <a:cubicBezTo>
                  <a:pt x="5108226" y="6156867"/>
                  <a:pt x="5205672" y="6254863"/>
                  <a:pt x="5270911" y="6380524"/>
                </a:cubicBezTo>
                <a:lnTo>
                  <a:pt x="5272837" y="6384515"/>
                </a:lnTo>
                <a:cubicBezTo>
                  <a:pt x="5350051" y="6533299"/>
                  <a:pt x="5369732" y="6696534"/>
                  <a:pt x="5339866" y="6849171"/>
                </a:cubicBezTo>
                <a:lnTo>
                  <a:pt x="5340416" y="6849171"/>
                </a:lnTo>
                <a:cubicBezTo>
                  <a:pt x="5329405" y="6909042"/>
                  <a:pt x="5337526" y="6972905"/>
                  <a:pt x="5367668" y="7031124"/>
                </a:cubicBezTo>
                <a:cubicBezTo>
                  <a:pt x="5439926" y="7170411"/>
                  <a:pt x="5611557" y="7224915"/>
                  <a:pt x="5750844" y="7152519"/>
                </a:cubicBezTo>
                <a:cubicBezTo>
                  <a:pt x="5890268" y="7080260"/>
                  <a:pt x="5944496" y="6908629"/>
                  <a:pt x="5872238" y="6769343"/>
                </a:cubicBezTo>
                <a:cubicBezTo>
                  <a:pt x="5843059" y="6713050"/>
                  <a:pt x="5797639" y="6670658"/>
                  <a:pt x="5744650" y="6644783"/>
                </a:cubicBezTo>
                <a:lnTo>
                  <a:pt x="5744925" y="6644233"/>
                </a:lnTo>
                <a:cubicBezTo>
                  <a:pt x="5600684" y="6581058"/>
                  <a:pt x="5476262" y="6469987"/>
                  <a:pt x="5398085" y="6319276"/>
                </a:cubicBezTo>
                <a:lnTo>
                  <a:pt x="5396158" y="6315285"/>
                </a:lnTo>
                <a:cubicBezTo>
                  <a:pt x="5326515" y="6181091"/>
                  <a:pt x="5303805" y="6034922"/>
                  <a:pt x="5321973" y="5895636"/>
                </a:cubicBezTo>
                <a:cubicBezTo>
                  <a:pt x="5392993" y="5845674"/>
                  <a:pt x="5461260" y="5792134"/>
                  <a:pt x="5526499" y="5735153"/>
                </a:cubicBezTo>
                <a:cubicBezTo>
                  <a:pt x="5616374" y="5751670"/>
                  <a:pt x="5702534" y="5793373"/>
                  <a:pt x="5773966" y="5860539"/>
                </a:cubicBezTo>
                <a:lnTo>
                  <a:pt x="5776168" y="5862741"/>
                </a:lnTo>
                <a:cubicBezTo>
                  <a:pt x="5860264" y="5941881"/>
                  <a:pt x="5910225" y="6043593"/>
                  <a:pt x="5925778" y="6149710"/>
                </a:cubicBezTo>
                <a:lnTo>
                  <a:pt x="5926191" y="6149572"/>
                </a:lnTo>
                <a:cubicBezTo>
                  <a:pt x="5932659" y="6191000"/>
                  <a:pt x="5952479" y="6230777"/>
                  <a:pt x="5985511" y="6261745"/>
                </a:cubicBezTo>
                <a:cubicBezTo>
                  <a:pt x="6064376" y="6335930"/>
                  <a:pt x="6188248" y="6332214"/>
                  <a:pt x="6262571" y="6253349"/>
                </a:cubicBezTo>
                <a:cubicBezTo>
                  <a:pt x="6336756" y="6174484"/>
                  <a:pt x="6332902" y="6050475"/>
                  <a:pt x="6254175" y="5976427"/>
                </a:cubicBezTo>
                <a:cubicBezTo>
                  <a:pt x="6222381" y="5946423"/>
                  <a:pt x="6183155" y="5929219"/>
                  <a:pt x="6142828" y="5924539"/>
                </a:cubicBezTo>
                <a:lnTo>
                  <a:pt x="6142828" y="5924126"/>
                </a:lnTo>
                <a:cubicBezTo>
                  <a:pt x="6034647" y="5916006"/>
                  <a:pt x="5928393" y="5872100"/>
                  <a:pt x="5843197" y="5791859"/>
                </a:cubicBezTo>
                <a:lnTo>
                  <a:pt x="5840994" y="5789657"/>
                </a:lnTo>
                <a:cubicBezTo>
                  <a:pt x="5773278" y="5725932"/>
                  <a:pt x="5727721" y="5647618"/>
                  <a:pt x="5704461" y="5564073"/>
                </a:cubicBezTo>
                <a:cubicBezTo>
                  <a:pt x="5795575" y="5467316"/>
                  <a:pt x="5879120" y="5363401"/>
                  <a:pt x="5953993" y="5253156"/>
                </a:cubicBezTo>
                <a:cubicBezTo>
                  <a:pt x="6091353" y="5242282"/>
                  <a:pt x="6233254" y="5270911"/>
                  <a:pt x="6362081" y="5343995"/>
                </a:cubicBezTo>
                <a:lnTo>
                  <a:pt x="6365797" y="5346334"/>
                </a:lnTo>
                <a:cubicBezTo>
                  <a:pt x="6511415" y="5429053"/>
                  <a:pt x="6616981" y="5555264"/>
                  <a:pt x="6675063" y="5699506"/>
                </a:cubicBezTo>
                <a:lnTo>
                  <a:pt x="6675476" y="5699231"/>
                </a:lnTo>
                <a:cubicBezTo>
                  <a:pt x="6698874" y="5755523"/>
                  <a:pt x="6740439" y="5804659"/>
                  <a:pt x="6797558" y="5837003"/>
                </a:cubicBezTo>
                <a:cubicBezTo>
                  <a:pt x="6934092" y="5914492"/>
                  <a:pt x="7107650" y="5866732"/>
                  <a:pt x="7185138" y="5730199"/>
                </a:cubicBezTo>
                <a:cubicBezTo>
                  <a:pt x="7262627" y="5593665"/>
                  <a:pt x="7214867" y="5420244"/>
                  <a:pt x="7078333" y="5342618"/>
                </a:cubicBezTo>
                <a:cubicBezTo>
                  <a:pt x="7023142" y="5311375"/>
                  <a:pt x="6962032" y="5300502"/>
                  <a:pt x="6903537" y="5307659"/>
                </a:cubicBezTo>
                <a:lnTo>
                  <a:pt x="6903399" y="5307108"/>
                </a:lnTo>
                <a:cubicBezTo>
                  <a:pt x="6748009" y="5332709"/>
                  <a:pt x="6583123" y="5307246"/>
                  <a:pt x="6435578" y="5223426"/>
                </a:cubicBezTo>
                <a:lnTo>
                  <a:pt x="6431862" y="5221086"/>
                </a:lnTo>
                <a:cubicBezTo>
                  <a:pt x="6303448" y="5148140"/>
                  <a:pt x="6206278" y="5041335"/>
                  <a:pt x="6145306" y="4918289"/>
                </a:cubicBezTo>
                <a:cubicBezTo>
                  <a:pt x="6189624" y="4824423"/>
                  <a:pt x="6228300" y="4727528"/>
                  <a:pt x="6260919" y="4627742"/>
                </a:cubicBezTo>
                <a:cubicBezTo>
                  <a:pt x="6302622" y="4624989"/>
                  <a:pt x="6345427" y="4629807"/>
                  <a:pt x="6387543" y="4643845"/>
                </a:cubicBezTo>
                <a:lnTo>
                  <a:pt x="6389470" y="4644534"/>
                </a:lnTo>
                <a:cubicBezTo>
                  <a:pt x="6463518" y="4669170"/>
                  <a:pt x="6523114" y="4717343"/>
                  <a:pt x="6562615" y="4777902"/>
                </a:cubicBezTo>
                <a:lnTo>
                  <a:pt x="6562752" y="4777764"/>
                </a:lnTo>
                <a:cubicBezTo>
                  <a:pt x="6578581" y="4801300"/>
                  <a:pt x="6601978" y="4820018"/>
                  <a:pt x="6631020" y="4829653"/>
                </a:cubicBezTo>
                <a:cubicBezTo>
                  <a:pt x="6700387" y="4852776"/>
                  <a:pt x="6775399" y="4815201"/>
                  <a:pt x="6798384" y="4745833"/>
                </a:cubicBezTo>
                <a:cubicBezTo>
                  <a:pt x="6821369" y="4676465"/>
                  <a:pt x="6783932" y="4601454"/>
                  <a:pt x="6714564" y="4578469"/>
                </a:cubicBezTo>
                <a:cubicBezTo>
                  <a:pt x="6686487" y="4569110"/>
                  <a:pt x="6657583" y="4569660"/>
                  <a:pt x="6631570" y="4578331"/>
                </a:cubicBezTo>
                <a:lnTo>
                  <a:pt x="6631433" y="4578056"/>
                </a:lnTo>
                <a:cubicBezTo>
                  <a:pt x="6562752" y="4603794"/>
                  <a:pt x="6485126" y="4607097"/>
                  <a:pt x="6410115" y="4582185"/>
                </a:cubicBezTo>
                <a:lnTo>
                  <a:pt x="6408189" y="4581497"/>
                </a:lnTo>
                <a:cubicBezTo>
                  <a:pt x="6364971" y="4567045"/>
                  <a:pt x="6326708" y="4544473"/>
                  <a:pt x="6294364" y="4516258"/>
                </a:cubicBezTo>
                <a:cubicBezTo>
                  <a:pt x="6336618" y="4363070"/>
                  <a:pt x="6364696" y="4203964"/>
                  <a:pt x="6376808" y="4040453"/>
                </a:cubicBezTo>
                <a:cubicBezTo>
                  <a:pt x="6497238" y="3953881"/>
                  <a:pt x="6645471" y="3903782"/>
                  <a:pt x="6805128" y="3906535"/>
                </a:cubicBezTo>
                <a:lnTo>
                  <a:pt x="6809532" y="3906810"/>
                </a:lnTo>
                <a:cubicBezTo>
                  <a:pt x="6977034" y="3909700"/>
                  <a:pt x="7130084" y="3969984"/>
                  <a:pt x="7250102" y="4068806"/>
                </a:cubicBezTo>
                <a:lnTo>
                  <a:pt x="7250377" y="4068393"/>
                </a:lnTo>
                <a:cubicBezTo>
                  <a:pt x="7297861" y="4106518"/>
                  <a:pt x="7357870" y="4129779"/>
                  <a:pt x="7423522" y="4130880"/>
                </a:cubicBezTo>
                <a:cubicBezTo>
                  <a:pt x="7580563" y="4133495"/>
                  <a:pt x="7709941" y="4008522"/>
                  <a:pt x="7712556" y="3851481"/>
                </a:cubicBezTo>
                <a:cubicBezTo>
                  <a:pt x="7715446" y="3694990"/>
                  <a:pt x="7590336" y="3565613"/>
                  <a:pt x="7433432" y="3562860"/>
                </a:cubicBezTo>
                <a:close/>
              </a:path>
            </a:pathLst>
          </a:custGeom>
          <a:solidFill>
            <a:srgbClr val="006064"/>
          </a:solidFill>
          <a:ln w="13760" cap="flat">
            <a:noFill/>
            <a:prstDash val="solid"/>
            <a:miter/>
          </a:ln>
          <a:effectLst>
            <a:outerShdw blurRad="228600" dist="76200" dir="2700000" algn="tl" rotWithShape="0">
              <a:prstClr val="black">
                <a:alpha val="40000"/>
              </a:prstClr>
            </a:outerShdw>
          </a:effectLst>
        </p:spPr>
        <p:txBody>
          <a:bodyPr rtlCol="0" anchor="ctr"/>
          <a:lstStyle/>
          <a:p>
            <a:endParaRPr lang="it-IT" sz="1266" dirty="0">
              <a:latin typeface="Raleway" panose="020B0003030101060003" pitchFamily="34" charset="0"/>
            </a:endParaRPr>
          </a:p>
        </p:txBody>
      </p:sp>
      <p:sp>
        <p:nvSpPr>
          <p:cNvPr id="48" name="Elemento grafico 1">
            <a:extLst>
              <a:ext uri="{FF2B5EF4-FFF2-40B4-BE49-F238E27FC236}">
                <a16:creationId xmlns:a16="http://schemas.microsoft.com/office/drawing/2014/main" id="{9523C3ED-5F98-49CD-8DD8-D775ABC53FF1}"/>
              </a:ext>
            </a:extLst>
          </p:cNvPr>
          <p:cNvSpPr/>
          <p:nvPr/>
        </p:nvSpPr>
        <p:spPr>
          <a:xfrm>
            <a:off x="9541443" y="409034"/>
            <a:ext cx="2855064" cy="2844005"/>
          </a:xfrm>
          <a:custGeom>
            <a:avLst/>
            <a:gdLst>
              <a:gd name="connsiteX0" fmla="*/ 7433432 w 7712604"/>
              <a:gd name="connsiteY0" fmla="*/ 3562860 h 7682728"/>
              <a:gd name="connsiteX1" fmla="*/ 7263177 w 7712604"/>
              <a:gd name="connsiteY1" fmla="*/ 3615850 h 7682728"/>
              <a:gd name="connsiteX2" fmla="*/ 7262764 w 7712604"/>
              <a:gd name="connsiteY2" fmla="*/ 3615437 h 7682728"/>
              <a:gd name="connsiteX3" fmla="*/ 6812010 w 7712604"/>
              <a:gd name="connsiteY3" fmla="*/ 3766009 h 7682728"/>
              <a:gd name="connsiteX4" fmla="*/ 6807605 w 7712604"/>
              <a:gd name="connsiteY4" fmla="*/ 3765734 h 7682728"/>
              <a:gd name="connsiteX5" fmla="*/ 6371991 w 7712604"/>
              <a:gd name="connsiteY5" fmla="*/ 3607729 h 7682728"/>
              <a:gd name="connsiteX6" fmla="*/ 6289822 w 7712604"/>
              <a:gd name="connsiteY6" fmla="*/ 3170600 h 7682728"/>
              <a:gd name="connsiteX7" fmla="*/ 6408189 w 7712604"/>
              <a:gd name="connsiteY7" fmla="*/ 3101370 h 7682728"/>
              <a:gd name="connsiteX8" fmla="*/ 6410115 w 7712604"/>
              <a:gd name="connsiteY8" fmla="*/ 3100682 h 7682728"/>
              <a:gd name="connsiteX9" fmla="*/ 6631433 w 7712604"/>
              <a:gd name="connsiteY9" fmla="*/ 3104811 h 7682728"/>
              <a:gd name="connsiteX10" fmla="*/ 6631570 w 7712604"/>
              <a:gd name="connsiteY10" fmla="*/ 3104536 h 7682728"/>
              <a:gd name="connsiteX11" fmla="*/ 6714564 w 7712604"/>
              <a:gd name="connsiteY11" fmla="*/ 3104398 h 7682728"/>
              <a:gd name="connsiteX12" fmla="*/ 6798384 w 7712604"/>
              <a:gd name="connsiteY12" fmla="*/ 2937034 h 7682728"/>
              <a:gd name="connsiteX13" fmla="*/ 6631020 w 7712604"/>
              <a:gd name="connsiteY13" fmla="*/ 2853214 h 7682728"/>
              <a:gd name="connsiteX14" fmla="*/ 6562752 w 7712604"/>
              <a:gd name="connsiteY14" fmla="*/ 2905102 h 7682728"/>
              <a:gd name="connsiteX15" fmla="*/ 6562615 w 7712604"/>
              <a:gd name="connsiteY15" fmla="*/ 2904965 h 7682728"/>
              <a:gd name="connsiteX16" fmla="*/ 6389470 w 7712604"/>
              <a:gd name="connsiteY16" fmla="*/ 3038333 h 7682728"/>
              <a:gd name="connsiteX17" fmla="*/ 6387543 w 7712604"/>
              <a:gd name="connsiteY17" fmla="*/ 3039021 h 7682728"/>
              <a:gd name="connsiteX18" fmla="*/ 6253899 w 7712604"/>
              <a:gd name="connsiteY18" fmla="*/ 3054574 h 7682728"/>
              <a:gd name="connsiteX19" fmla="*/ 6140351 w 7712604"/>
              <a:gd name="connsiteY19" fmla="*/ 2774762 h 7682728"/>
              <a:gd name="connsiteX20" fmla="*/ 6431862 w 7712604"/>
              <a:gd name="connsiteY20" fmla="*/ 2461642 h 7682728"/>
              <a:gd name="connsiteX21" fmla="*/ 6435578 w 7712604"/>
              <a:gd name="connsiteY21" fmla="*/ 2459303 h 7682728"/>
              <a:gd name="connsiteX22" fmla="*/ 6903399 w 7712604"/>
              <a:gd name="connsiteY22" fmla="*/ 2375620 h 7682728"/>
              <a:gd name="connsiteX23" fmla="*/ 6903537 w 7712604"/>
              <a:gd name="connsiteY23" fmla="*/ 2375070 h 7682728"/>
              <a:gd name="connsiteX24" fmla="*/ 7078333 w 7712604"/>
              <a:gd name="connsiteY24" fmla="*/ 2340111 h 7682728"/>
              <a:gd name="connsiteX25" fmla="*/ 7185138 w 7712604"/>
              <a:gd name="connsiteY25" fmla="*/ 1952531 h 7682728"/>
              <a:gd name="connsiteX26" fmla="*/ 6797558 w 7712604"/>
              <a:gd name="connsiteY26" fmla="*/ 1845726 h 7682728"/>
              <a:gd name="connsiteX27" fmla="*/ 6675476 w 7712604"/>
              <a:gd name="connsiteY27" fmla="*/ 1983498 h 7682728"/>
              <a:gd name="connsiteX28" fmla="*/ 6675063 w 7712604"/>
              <a:gd name="connsiteY28" fmla="*/ 1983223 h 7682728"/>
              <a:gd name="connsiteX29" fmla="*/ 6365797 w 7712604"/>
              <a:gd name="connsiteY29" fmla="*/ 2336395 h 7682728"/>
              <a:gd name="connsiteX30" fmla="*/ 6362081 w 7712604"/>
              <a:gd name="connsiteY30" fmla="*/ 2338734 h 7682728"/>
              <a:gd name="connsiteX31" fmla="*/ 5938440 w 7712604"/>
              <a:gd name="connsiteY31" fmla="*/ 2428059 h 7682728"/>
              <a:gd name="connsiteX32" fmla="*/ 5700332 w 7712604"/>
              <a:gd name="connsiteY32" fmla="*/ 2135035 h 7682728"/>
              <a:gd name="connsiteX33" fmla="*/ 5841132 w 7712604"/>
              <a:gd name="connsiteY33" fmla="*/ 1893072 h 7682728"/>
              <a:gd name="connsiteX34" fmla="*/ 5843334 w 7712604"/>
              <a:gd name="connsiteY34" fmla="*/ 1890870 h 7682728"/>
              <a:gd name="connsiteX35" fmla="*/ 6142966 w 7712604"/>
              <a:gd name="connsiteY35" fmla="*/ 1758603 h 7682728"/>
              <a:gd name="connsiteX36" fmla="*/ 6142966 w 7712604"/>
              <a:gd name="connsiteY36" fmla="*/ 1758190 h 7682728"/>
              <a:gd name="connsiteX37" fmla="*/ 6254313 w 7712604"/>
              <a:gd name="connsiteY37" fmla="*/ 1706301 h 7682728"/>
              <a:gd name="connsiteX38" fmla="*/ 6262708 w 7712604"/>
              <a:gd name="connsiteY38" fmla="*/ 1429380 h 7682728"/>
              <a:gd name="connsiteX39" fmla="*/ 5985649 w 7712604"/>
              <a:gd name="connsiteY39" fmla="*/ 1420984 h 7682728"/>
              <a:gd name="connsiteX40" fmla="*/ 5926328 w 7712604"/>
              <a:gd name="connsiteY40" fmla="*/ 1533157 h 7682728"/>
              <a:gd name="connsiteX41" fmla="*/ 5925915 w 7712604"/>
              <a:gd name="connsiteY41" fmla="*/ 1533019 h 7682728"/>
              <a:gd name="connsiteX42" fmla="*/ 5776306 w 7712604"/>
              <a:gd name="connsiteY42" fmla="*/ 1819988 h 7682728"/>
              <a:gd name="connsiteX43" fmla="*/ 5774104 w 7712604"/>
              <a:gd name="connsiteY43" fmla="*/ 1822190 h 7682728"/>
              <a:gd name="connsiteX44" fmla="*/ 5506129 w 7712604"/>
              <a:gd name="connsiteY44" fmla="*/ 1950879 h 7682728"/>
              <a:gd name="connsiteX45" fmla="*/ 5325414 w 7712604"/>
              <a:gd name="connsiteY45" fmla="*/ 1810354 h 7682728"/>
              <a:gd name="connsiteX46" fmla="*/ 5396296 w 7712604"/>
              <a:gd name="connsiteY46" fmla="*/ 1367444 h 7682728"/>
              <a:gd name="connsiteX47" fmla="*/ 5398223 w 7712604"/>
              <a:gd name="connsiteY47" fmla="*/ 1363453 h 7682728"/>
              <a:gd name="connsiteX48" fmla="*/ 5745063 w 7712604"/>
              <a:gd name="connsiteY48" fmla="*/ 1038496 h 7682728"/>
              <a:gd name="connsiteX49" fmla="*/ 5744788 w 7712604"/>
              <a:gd name="connsiteY49" fmla="*/ 1037946 h 7682728"/>
              <a:gd name="connsiteX50" fmla="*/ 5872376 w 7712604"/>
              <a:gd name="connsiteY50" fmla="*/ 913386 h 7682728"/>
              <a:gd name="connsiteX51" fmla="*/ 5750981 w 7712604"/>
              <a:gd name="connsiteY51" fmla="*/ 530210 h 7682728"/>
              <a:gd name="connsiteX52" fmla="*/ 5367806 w 7712604"/>
              <a:gd name="connsiteY52" fmla="*/ 651604 h 7682728"/>
              <a:gd name="connsiteX53" fmla="*/ 5340554 w 7712604"/>
              <a:gd name="connsiteY53" fmla="*/ 833558 h 7682728"/>
              <a:gd name="connsiteX54" fmla="*/ 5340003 w 7712604"/>
              <a:gd name="connsiteY54" fmla="*/ 833558 h 7682728"/>
              <a:gd name="connsiteX55" fmla="*/ 5272975 w 7712604"/>
              <a:gd name="connsiteY55" fmla="*/ 1298214 h 7682728"/>
              <a:gd name="connsiteX56" fmla="*/ 5271048 w 7712604"/>
              <a:gd name="connsiteY56" fmla="*/ 1302205 h 7682728"/>
              <a:gd name="connsiteX57" fmla="*/ 4974307 w 7712604"/>
              <a:gd name="connsiteY57" fmla="*/ 1602800 h 7682728"/>
              <a:gd name="connsiteX58" fmla="*/ 4608748 w 7712604"/>
              <a:gd name="connsiteY58" fmla="*/ 1460072 h 7682728"/>
              <a:gd name="connsiteX59" fmla="*/ 4629118 w 7712604"/>
              <a:gd name="connsiteY59" fmla="*/ 1319409 h 7682728"/>
              <a:gd name="connsiteX60" fmla="*/ 4629806 w 7712604"/>
              <a:gd name="connsiteY60" fmla="*/ 1317483 h 7682728"/>
              <a:gd name="connsiteX61" fmla="*/ 4772121 w 7712604"/>
              <a:gd name="connsiteY61" fmla="*/ 1148054 h 7682728"/>
              <a:gd name="connsiteX62" fmla="*/ 4771984 w 7712604"/>
              <a:gd name="connsiteY62" fmla="*/ 1147779 h 7682728"/>
              <a:gd name="connsiteX63" fmla="*/ 4824147 w 7712604"/>
              <a:gd name="connsiteY63" fmla="*/ 1083090 h 7682728"/>
              <a:gd name="connsiteX64" fmla="*/ 4746796 w 7712604"/>
              <a:gd name="connsiteY64" fmla="*/ 912698 h 7682728"/>
              <a:gd name="connsiteX65" fmla="*/ 4576267 w 7712604"/>
              <a:gd name="connsiteY65" fmla="*/ 990187 h 7682728"/>
              <a:gd name="connsiteX66" fmla="*/ 4573789 w 7712604"/>
              <a:gd name="connsiteY66" fmla="*/ 1075796 h 7682728"/>
              <a:gd name="connsiteX67" fmla="*/ 4573514 w 7712604"/>
              <a:gd name="connsiteY67" fmla="*/ 1075796 h 7682728"/>
              <a:gd name="connsiteX68" fmla="*/ 4568284 w 7712604"/>
              <a:gd name="connsiteY68" fmla="*/ 1294360 h 7682728"/>
              <a:gd name="connsiteX69" fmla="*/ 4567596 w 7712604"/>
              <a:gd name="connsiteY69" fmla="*/ 1296287 h 7682728"/>
              <a:gd name="connsiteX70" fmla="*/ 4480197 w 7712604"/>
              <a:gd name="connsiteY70" fmla="*/ 1424975 h 7682728"/>
              <a:gd name="connsiteX71" fmla="*/ 4078716 w 7712604"/>
              <a:gd name="connsiteY71" fmla="*/ 1360975 h 7682728"/>
              <a:gd name="connsiteX72" fmla="*/ 4077202 w 7712604"/>
              <a:gd name="connsiteY72" fmla="*/ 1358635 h 7682728"/>
              <a:gd name="connsiteX73" fmla="*/ 4077615 w 7712604"/>
              <a:gd name="connsiteY73" fmla="*/ 1358223 h 7682728"/>
              <a:gd name="connsiteX74" fmla="*/ 3927042 w 7712604"/>
              <a:gd name="connsiteY74" fmla="*/ 907468 h 7682728"/>
              <a:gd name="connsiteX75" fmla="*/ 3927318 w 7712604"/>
              <a:gd name="connsiteY75" fmla="*/ 903064 h 7682728"/>
              <a:gd name="connsiteX76" fmla="*/ 4089176 w 7712604"/>
              <a:gd name="connsiteY76" fmla="*/ 462494 h 7682728"/>
              <a:gd name="connsiteX77" fmla="*/ 4088763 w 7712604"/>
              <a:gd name="connsiteY77" fmla="*/ 462219 h 7682728"/>
              <a:gd name="connsiteX78" fmla="*/ 4151250 w 7712604"/>
              <a:gd name="connsiteY78" fmla="*/ 289074 h 7682728"/>
              <a:gd name="connsiteX79" fmla="*/ 3871851 w 7712604"/>
              <a:gd name="connsiteY79" fmla="*/ 40 h 7682728"/>
              <a:gd name="connsiteX80" fmla="*/ 3582817 w 7712604"/>
              <a:gd name="connsiteY80" fmla="*/ 279439 h 7682728"/>
              <a:gd name="connsiteX81" fmla="*/ 3635807 w 7712604"/>
              <a:gd name="connsiteY81" fmla="*/ 449694 h 7682728"/>
              <a:gd name="connsiteX82" fmla="*/ 3635393 w 7712604"/>
              <a:gd name="connsiteY82" fmla="*/ 450107 h 7682728"/>
              <a:gd name="connsiteX83" fmla="*/ 3785966 w 7712604"/>
              <a:gd name="connsiteY83" fmla="*/ 900861 h 7682728"/>
              <a:gd name="connsiteX84" fmla="*/ 3785691 w 7712604"/>
              <a:gd name="connsiteY84" fmla="*/ 905266 h 7682728"/>
              <a:gd name="connsiteX85" fmla="*/ 3623695 w 7712604"/>
              <a:gd name="connsiteY85" fmla="*/ 1345835 h 7682728"/>
              <a:gd name="connsiteX86" fmla="*/ 3624108 w 7712604"/>
              <a:gd name="connsiteY86" fmla="*/ 1346111 h 7682728"/>
              <a:gd name="connsiteX87" fmla="*/ 3607591 w 7712604"/>
              <a:gd name="connsiteY87" fmla="*/ 1369096 h 7682728"/>
              <a:gd name="connsiteX88" fmla="*/ 3245749 w 7712604"/>
              <a:gd name="connsiteY88" fmla="*/ 1436399 h 7682728"/>
              <a:gd name="connsiteX89" fmla="*/ 3145138 w 7712604"/>
              <a:gd name="connsiteY89" fmla="*/ 1296287 h 7682728"/>
              <a:gd name="connsiteX90" fmla="*/ 3144450 w 7712604"/>
              <a:gd name="connsiteY90" fmla="*/ 1294360 h 7682728"/>
              <a:gd name="connsiteX91" fmla="*/ 3139219 w 7712604"/>
              <a:gd name="connsiteY91" fmla="*/ 1075796 h 7682728"/>
              <a:gd name="connsiteX92" fmla="*/ 3138944 w 7712604"/>
              <a:gd name="connsiteY92" fmla="*/ 1075796 h 7682728"/>
              <a:gd name="connsiteX93" fmla="*/ 3136467 w 7712604"/>
              <a:gd name="connsiteY93" fmla="*/ 990187 h 7682728"/>
              <a:gd name="connsiteX94" fmla="*/ 2965937 w 7712604"/>
              <a:gd name="connsiteY94" fmla="*/ 912698 h 7682728"/>
              <a:gd name="connsiteX95" fmla="*/ 2888586 w 7712604"/>
              <a:gd name="connsiteY95" fmla="*/ 1083090 h 7682728"/>
              <a:gd name="connsiteX96" fmla="*/ 2940612 w 7712604"/>
              <a:gd name="connsiteY96" fmla="*/ 1147779 h 7682728"/>
              <a:gd name="connsiteX97" fmla="*/ 2940474 w 7712604"/>
              <a:gd name="connsiteY97" fmla="*/ 1148054 h 7682728"/>
              <a:gd name="connsiteX98" fmla="*/ 3082789 w 7712604"/>
              <a:gd name="connsiteY98" fmla="*/ 1317483 h 7682728"/>
              <a:gd name="connsiteX99" fmla="*/ 3083477 w 7712604"/>
              <a:gd name="connsiteY99" fmla="*/ 1319409 h 7682728"/>
              <a:gd name="connsiteX100" fmla="*/ 3101783 w 7712604"/>
              <a:gd name="connsiteY100" fmla="*/ 1479204 h 7682728"/>
              <a:gd name="connsiteX101" fmla="*/ 2767330 w 7712604"/>
              <a:gd name="connsiteY101" fmla="*/ 1617389 h 7682728"/>
              <a:gd name="connsiteX102" fmla="*/ 2441548 w 7712604"/>
              <a:gd name="connsiteY102" fmla="*/ 1302205 h 7682728"/>
              <a:gd name="connsiteX103" fmla="*/ 2439621 w 7712604"/>
              <a:gd name="connsiteY103" fmla="*/ 1298214 h 7682728"/>
              <a:gd name="connsiteX104" fmla="*/ 2372593 w 7712604"/>
              <a:gd name="connsiteY104" fmla="*/ 833558 h 7682728"/>
              <a:gd name="connsiteX105" fmla="*/ 2372042 w 7712604"/>
              <a:gd name="connsiteY105" fmla="*/ 833558 h 7682728"/>
              <a:gd name="connsiteX106" fmla="*/ 2344790 w 7712604"/>
              <a:gd name="connsiteY106" fmla="*/ 651604 h 7682728"/>
              <a:gd name="connsiteX107" fmla="*/ 1961614 w 7712604"/>
              <a:gd name="connsiteY107" fmla="*/ 530210 h 7682728"/>
              <a:gd name="connsiteX108" fmla="*/ 1840220 w 7712604"/>
              <a:gd name="connsiteY108" fmla="*/ 913386 h 7682728"/>
              <a:gd name="connsiteX109" fmla="*/ 1967808 w 7712604"/>
              <a:gd name="connsiteY109" fmla="*/ 1037946 h 7682728"/>
              <a:gd name="connsiteX110" fmla="*/ 1967670 w 7712604"/>
              <a:gd name="connsiteY110" fmla="*/ 1038496 h 7682728"/>
              <a:gd name="connsiteX111" fmla="*/ 2314511 w 7712604"/>
              <a:gd name="connsiteY111" fmla="*/ 1363453 h 7682728"/>
              <a:gd name="connsiteX112" fmla="*/ 2316437 w 7712604"/>
              <a:gd name="connsiteY112" fmla="*/ 1367444 h 7682728"/>
              <a:gd name="connsiteX113" fmla="*/ 2383466 w 7712604"/>
              <a:gd name="connsiteY113" fmla="*/ 1832100 h 7682728"/>
              <a:gd name="connsiteX114" fmla="*/ 2384016 w 7712604"/>
              <a:gd name="connsiteY114" fmla="*/ 1832100 h 7682728"/>
              <a:gd name="connsiteX115" fmla="*/ 2380575 w 7712604"/>
              <a:gd name="connsiteY115" fmla="*/ 1858113 h 7682728"/>
              <a:gd name="connsiteX116" fmla="*/ 2256841 w 7712604"/>
              <a:gd name="connsiteY116" fmla="*/ 1957898 h 7682728"/>
              <a:gd name="connsiteX117" fmla="*/ 2238261 w 7712604"/>
              <a:gd name="connsiteY117" fmla="*/ 1954733 h 7682728"/>
              <a:gd name="connsiteX118" fmla="*/ 2238261 w 7712604"/>
              <a:gd name="connsiteY118" fmla="*/ 1954320 h 7682728"/>
              <a:gd name="connsiteX119" fmla="*/ 1938629 w 7712604"/>
              <a:gd name="connsiteY119" fmla="*/ 1822052 h 7682728"/>
              <a:gd name="connsiteX120" fmla="*/ 1936427 w 7712604"/>
              <a:gd name="connsiteY120" fmla="*/ 1819850 h 7682728"/>
              <a:gd name="connsiteX121" fmla="*/ 1786818 w 7712604"/>
              <a:gd name="connsiteY121" fmla="*/ 1532881 h 7682728"/>
              <a:gd name="connsiteX122" fmla="*/ 1786543 w 7712604"/>
              <a:gd name="connsiteY122" fmla="*/ 1533019 h 7682728"/>
              <a:gd name="connsiteX123" fmla="*/ 1727222 w 7712604"/>
              <a:gd name="connsiteY123" fmla="*/ 1420847 h 7682728"/>
              <a:gd name="connsiteX124" fmla="*/ 1450300 w 7712604"/>
              <a:gd name="connsiteY124" fmla="*/ 1429242 h 7682728"/>
              <a:gd name="connsiteX125" fmla="*/ 1458696 w 7712604"/>
              <a:gd name="connsiteY125" fmla="*/ 1706164 h 7682728"/>
              <a:gd name="connsiteX126" fmla="*/ 1570043 w 7712604"/>
              <a:gd name="connsiteY126" fmla="*/ 1758052 h 7682728"/>
              <a:gd name="connsiteX127" fmla="*/ 1570043 w 7712604"/>
              <a:gd name="connsiteY127" fmla="*/ 1758465 h 7682728"/>
              <a:gd name="connsiteX128" fmla="*/ 1869674 w 7712604"/>
              <a:gd name="connsiteY128" fmla="*/ 1890732 h 7682728"/>
              <a:gd name="connsiteX129" fmla="*/ 1871876 w 7712604"/>
              <a:gd name="connsiteY129" fmla="*/ 1892935 h 7682728"/>
              <a:gd name="connsiteX130" fmla="*/ 2021486 w 7712604"/>
              <a:gd name="connsiteY130" fmla="*/ 2179904 h 7682728"/>
              <a:gd name="connsiteX131" fmla="*/ 2021899 w 7712604"/>
              <a:gd name="connsiteY131" fmla="*/ 2179766 h 7682728"/>
              <a:gd name="connsiteX132" fmla="*/ 2023413 w 7712604"/>
              <a:gd name="connsiteY132" fmla="*/ 2187061 h 7682728"/>
              <a:gd name="connsiteX133" fmla="*/ 1837880 w 7712604"/>
              <a:gd name="connsiteY133" fmla="*/ 2421040 h 7682728"/>
              <a:gd name="connsiteX134" fmla="*/ 1818887 w 7712604"/>
              <a:gd name="connsiteY134" fmla="*/ 2422692 h 7682728"/>
              <a:gd name="connsiteX135" fmla="*/ 1818749 w 7712604"/>
              <a:gd name="connsiteY135" fmla="*/ 2422141 h 7682728"/>
              <a:gd name="connsiteX136" fmla="*/ 1350928 w 7712604"/>
              <a:gd name="connsiteY136" fmla="*/ 2338459 h 7682728"/>
              <a:gd name="connsiteX137" fmla="*/ 1347212 w 7712604"/>
              <a:gd name="connsiteY137" fmla="*/ 2336119 h 7682728"/>
              <a:gd name="connsiteX138" fmla="*/ 1037946 w 7712604"/>
              <a:gd name="connsiteY138" fmla="*/ 1982948 h 7682728"/>
              <a:gd name="connsiteX139" fmla="*/ 1037533 w 7712604"/>
              <a:gd name="connsiteY139" fmla="*/ 1983223 h 7682728"/>
              <a:gd name="connsiteX140" fmla="*/ 915451 w 7712604"/>
              <a:gd name="connsiteY140" fmla="*/ 1845450 h 7682728"/>
              <a:gd name="connsiteX141" fmla="*/ 527871 w 7712604"/>
              <a:gd name="connsiteY141" fmla="*/ 1952255 h 7682728"/>
              <a:gd name="connsiteX142" fmla="*/ 634675 w 7712604"/>
              <a:gd name="connsiteY142" fmla="*/ 2339836 h 7682728"/>
              <a:gd name="connsiteX143" fmla="*/ 809472 w 7712604"/>
              <a:gd name="connsiteY143" fmla="*/ 2374795 h 7682728"/>
              <a:gd name="connsiteX144" fmla="*/ 809609 w 7712604"/>
              <a:gd name="connsiteY144" fmla="*/ 2375345 h 7682728"/>
              <a:gd name="connsiteX145" fmla="*/ 1277431 w 7712604"/>
              <a:gd name="connsiteY145" fmla="*/ 2459027 h 7682728"/>
              <a:gd name="connsiteX146" fmla="*/ 1281147 w 7712604"/>
              <a:gd name="connsiteY146" fmla="*/ 2461367 h 7682728"/>
              <a:gd name="connsiteX147" fmla="*/ 1590413 w 7712604"/>
              <a:gd name="connsiteY147" fmla="*/ 2814539 h 7682728"/>
              <a:gd name="connsiteX148" fmla="*/ 1590826 w 7712604"/>
              <a:gd name="connsiteY148" fmla="*/ 2814263 h 7682728"/>
              <a:gd name="connsiteX149" fmla="*/ 1601974 w 7712604"/>
              <a:gd name="connsiteY149" fmla="*/ 2837799 h 7682728"/>
              <a:gd name="connsiteX150" fmla="*/ 1521458 w 7712604"/>
              <a:gd name="connsiteY150" fmla="*/ 3042875 h 7682728"/>
              <a:gd name="connsiteX151" fmla="*/ 1325328 w 7712604"/>
              <a:gd name="connsiteY151" fmla="*/ 3038746 h 7682728"/>
              <a:gd name="connsiteX152" fmla="*/ 1323401 w 7712604"/>
              <a:gd name="connsiteY152" fmla="*/ 3038058 h 7682728"/>
              <a:gd name="connsiteX153" fmla="*/ 1150256 w 7712604"/>
              <a:gd name="connsiteY153" fmla="*/ 2904689 h 7682728"/>
              <a:gd name="connsiteX154" fmla="*/ 1150118 w 7712604"/>
              <a:gd name="connsiteY154" fmla="*/ 2904827 h 7682728"/>
              <a:gd name="connsiteX155" fmla="*/ 1081851 w 7712604"/>
              <a:gd name="connsiteY155" fmla="*/ 2852939 h 7682728"/>
              <a:gd name="connsiteX156" fmla="*/ 914487 w 7712604"/>
              <a:gd name="connsiteY156" fmla="*/ 2936758 h 7682728"/>
              <a:gd name="connsiteX157" fmla="*/ 998307 w 7712604"/>
              <a:gd name="connsiteY157" fmla="*/ 3104123 h 7682728"/>
              <a:gd name="connsiteX158" fmla="*/ 1081301 w 7712604"/>
              <a:gd name="connsiteY158" fmla="*/ 3104260 h 7682728"/>
              <a:gd name="connsiteX159" fmla="*/ 1081439 w 7712604"/>
              <a:gd name="connsiteY159" fmla="*/ 3104536 h 7682728"/>
              <a:gd name="connsiteX160" fmla="*/ 1302756 w 7712604"/>
              <a:gd name="connsiteY160" fmla="*/ 3100406 h 7682728"/>
              <a:gd name="connsiteX161" fmla="*/ 1304682 w 7712604"/>
              <a:gd name="connsiteY161" fmla="*/ 3101095 h 7682728"/>
              <a:gd name="connsiteX162" fmla="*/ 1468055 w 7712604"/>
              <a:gd name="connsiteY162" fmla="*/ 3220562 h 7682728"/>
              <a:gd name="connsiteX163" fmla="*/ 1403642 w 7712604"/>
              <a:gd name="connsiteY163" fmla="*/ 3567953 h 7682728"/>
              <a:gd name="connsiteX164" fmla="*/ 1346111 w 7712604"/>
              <a:gd name="connsiteY164" fmla="*/ 3603875 h 7682728"/>
              <a:gd name="connsiteX165" fmla="*/ 1345835 w 7712604"/>
              <a:gd name="connsiteY165" fmla="*/ 3603462 h 7682728"/>
              <a:gd name="connsiteX166" fmla="*/ 905266 w 7712604"/>
              <a:gd name="connsiteY166" fmla="*/ 3765321 h 7682728"/>
              <a:gd name="connsiteX167" fmla="*/ 900861 w 7712604"/>
              <a:gd name="connsiteY167" fmla="*/ 3765596 h 7682728"/>
              <a:gd name="connsiteX168" fmla="*/ 450107 w 7712604"/>
              <a:gd name="connsiteY168" fmla="*/ 3615024 h 7682728"/>
              <a:gd name="connsiteX169" fmla="*/ 449694 w 7712604"/>
              <a:gd name="connsiteY169" fmla="*/ 3615437 h 7682728"/>
              <a:gd name="connsiteX170" fmla="*/ 279439 w 7712604"/>
              <a:gd name="connsiteY170" fmla="*/ 3562447 h 7682728"/>
              <a:gd name="connsiteX171" fmla="*/ 40 w 7712604"/>
              <a:gd name="connsiteY171" fmla="*/ 3851481 h 7682728"/>
              <a:gd name="connsiteX172" fmla="*/ 289074 w 7712604"/>
              <a:gd name="connsiteY172" fmla="*/ 4130880 h 7682728"/>
              <a:gd name="connsiteX173" fmla="*/ 462219 w 7712604"/>
              <a:gd name="connsiteY173" fmla="*/ 4068393 h 7682728"/>
              <a:gd name="connsiteX174" fmla="*/ 462494 w 7712604"/>
              <a:gd name="connsiteY174" fmla="*/ 4068806 h 7682728"/>
              <a:gd name="connsiteX175" fmla="*/ 903063 w 7712604"/>
              <a:gd name="connsiteY175" fmla="*/ 3906810 h 7682728"/>
              <a:gd name="connsiteX176" fmla="*/ 907468 w 7712604"/>
              <a:gd name="connsiteY176" fmla="*/ 3906535 h 7682728"/>
              <a:gd name="connsiteX177" fmla="*/ 1358223 w 7712604"/>
              <a:gd name="connsiteY177" fmla="*/ 4057107 h 7682728"/>
              <a:gd name="connsiteX178" fmla="*/ 1358635 w 7712604"/>
              <a:gd name="connsiteY178" fmla="*/ 4056695 h 7682728"/>
              <a:gd name="connsiteX179" fmla="*/ 1397999 w 7712604"/>
              <a:gd name="connsiteY179" fmla="*/ 4080230 h 7682728"/>
              <a:gd name="connsiteX180" fmla="*/ 1464064 w 7712604"/>
              <a:gd name="connsiteY180" fmla="*/ 4467535 h 7682728"/>
              <a:gd name="connsiteX181" fmla="*/ 1304682 w 7712604"/>
              <a:gd name="connsiteY181" fmla="*/ 4581497 h 7682728"/>
              <a:gd name="connsiteX182" fmla="*/ 1302756 w 7712604"/>
              <a:gd name="connsiteY182" fmla="*/ 4582185 h 7682728"/>
              <a:gd name="connsiteX183" fmla="*/ 1081439 w 7712604"/>
              <a:gd name="connsiteY183" fmla="*/ 4578056 h 7682728"/>
              <a:gd name="connsiteX184" fmla="*/ 1081301 w 7712604"/>
              <a:gd name="connsiteY184" fmla="*/ 4578331 h 7682728"/>
              <a:gd name="connsiteX185" fmla="*/ 998307 w 7712604"/>
              <a:gd name="connsiteY185" fmla="*/ 4578469 h 7682728"/>
              <a:gd name="connsiteX186" fmla="*/ 914487 w 7712604"/>
              <a:gd name="connsiteY186" fmla="*/ 4745833 h 7682728"/>
              <a:gd name="connsiteX187" fmla="*/ 1081851 w 7712604"/>
              <a:gd name="connsiteY187" fmla="*/ 4829653 h 7682728"/>
              <a:gd name="connsiteX188" fmla="*/ 1150118 w 7712604"/>
              <a:gd name="connsiteY188" fmla="*/ 4777764 h 7682728"/>
              <a:gd name="connsiteX189" fmla="*/ 1150256 w 7712604"/>
              <a:gd name="connsiteY189" fmla="*/ 4777902 h 7682728"/>
              <a:gd name="connsiteX190" fmla="*/ 1323401 w 7712604"/>
              <a:gd name="connsiteY190" fmla="*/ 4644534 h 7682728"/>
              <a:gd name="connsiteX191" fmla="*/ 1325328 w 7712604"/>
              <a:gd name="connsiteY191" fmla="*/ 4643845 h 7682728"/>
              <a:gd name="connsiteX192" fmla="*/ 1513750 w 7712604"/>
              <a:gd name="connsiteY192" fmla="*/ 4637790 h 7682728"/>
              <a:gd name="connsiteX193" fmla="*/ 1597019 w 7712604"/>
              <a:gd name="connsiteY193" fmla="*/ 4854565 h 7682728"/>
              <a:gd name="connsiteX194" fmla="*/ 1590688 w 7712604"/>
              <a:gd name="connsiteY194" fmla="*/ 4868328 h 7682728"/>
              <a:gd name="connsiteX195" fmla="*/ 1590275 w 7712604"/>
              <a:gd name="connsiteY195" fmla="*/ 4868053 h 7682728"/>
              <a:gd name="connsiteX196" fmla="*/ 1281009 w 7712604"/>
              <a:gd name="connsiteY196" fmla="*/ 5221224 h 7682728"/>
              <a:gd name="connsiteX197" fmla="*/ 1277293 w 7712604"/>
              <a:gd name="connsiteY197" fmla="*/ 5223564 h 7682728"/>
              <a:gd name="connsiteX198" fmla="*/ 809472 w 7712604"/>
              <a:gd name="connsiteY198" fmla="*/ 5307246 h 7682728"/>
              <a:gd name="connsiteX199" fmla="*/ 809334 w 7712604"/>
              <a:gd name="connsiteY199" fmla="*/ 5307797 h 7682728"/>
              <a:gd name="connsiteX200" fmla="*/ 634538 w 7712604"/>
              <a:gd name="connsiteY200" fmla="*/ 5342756 h 7682728"/>
              <a:gd name="connsiteX201" fmla="*/ 527733 w 7712604"/>
              <a:gd name="connsiteY201" fmla="*/ 5730336 h 7682728"/>
              <a:gd name="connsiteX202" fmla="*/ 915313 w 7712604"/>
              <a:gd name="connsiteY202" fmla="*/ 5837141 h 7682728"/>
              <a:gd name="connsiteX203" fmla="*/ 1037395 w 7712604"/>
              <a:gd name="connsiteY203" fmla="*/ 5699368 h 7682728"/>
              <a:gd name="connsiteX204" fmla="*/ 1037808 w 7712604"/>
              <a:gd name="connsiteY204" fmla="*/ 5699644 h 7682728"/>
              <a:gd name="connsiteX205" fmla="*/ 1347074 w 7712604"/>
              <a:gd name="connsiteY205" fmla="*/ 5346472 h 7682728"/>
              <a:gd name="connsiteX206" fmla="*/ 1350790 w 7712604"/>
              <a:gd name="connsiteY206" fmla="*/ 5344132 h 7682728"/>
              <a:gd name="connsiteX207" fmla="*/ 1818612 w 7712604"/>
              <a:gd name="connsiteY207" fmla="*/ 5260450 h 7682728"/>
              <a:gd name="connsiteX208" fmla="*/ 1818749 w 7712604"/>
              <a:gd name="connsiteY208" fmla="*/ 5259900 h 7682728"/>
              <a:gd name="connsiteX209" fmla="*/ 1822328 w 7712604"/>
              <a:gd name="connsiteY209" fmla="*/ 5260175 h 7682728"/>
              <a:gd name="connsiteX210" fmla="*/ 2019696 w 7712604"/>
              <a:gd name="connsiteY210" fmla="*/ 5512460 h 7682728"/>
              <a:gd name="connsiteX211" fmla="*/ 1871739 w 7712604"/>
              <a:gd name="connsiteY211" fmla="*/ 5789657 h 7682728"/>
              <a:gd name="connsiteX212" fmla="*/ 1869536 w 7712604"/>
              <a:gd name="connsiteY212" fmla="*/ 5791859 h 7682728"/>
              <a:gd name="connsiteX213" fmla="*/ 1569905 w 7712604"/>
              <a:gd name="connsiteY213" fmla="*/ 5924126 h 7682728"/>
              <a:gd name="connsiteX214" fmla="*/ 1569905 w 7712604"/>
              <a:gd name="connsiteY214" fmla="*/ 5924539 h 7682728"/>
              <a:gd name="connsiteX215" fmla="*/ 1458558 w 7712604"/>
              <a:gd name="connsiteY215" fmla="*/ 5976427 h 7682728"/>
              <a:gd name="connsiteX216" fmla="*/ 1450163 w 7712604"/>
              <a:gd name="connsiteY216" fmla="*/ 6253349 h 7682728"/>
              <a:gd name="connsiteX217" fmla="*/ 1727222 w 7712604"/>
              <a:gd name="connsiteY217" fmla="*/ 6261745 h 7682728"/>
              <a:gd name="connsiteX218" fmla="*/ 1786543 w 7712604"/>
              <a:gd name="connsiteY218" fmla="*/ 6149572 h 7682728"/>
              <a:gd name="connsiteX219" fmla="*/ 1786818 w 7712604"/>
              <a:gd name="connsiteY219" fmla="*/ 6149710 h 7682728"/>
              <a:gd name="connsiteX220" fmla="*/ 1936427 w 7712604"/>
              <a:gd name="connsiteY220" fmla="*/ 5862741 h 7682728"/>
              <a:gd name="connsiteX221" fmla="*/ 1938629 w 7712604"/>
              <a:gd name="connsiteY221" fmla="*/ 5860539 h 7682728"/>
              <a:gd name="connsiteX222" fmla="*/ 2237160 w 7712604"/>
              <a:gd name="connsiteY222" fmla="*/ 5728409 h 7682728"/>
              <a:gd name="connsiteX223" fmla="*/ 2383603 w 7712604"/>
              <a:gd name="connsiteY223" fmla="*/ 5847739 h 7682728"/>
              <a:gd name="connsiteX224" fmla="*/ 2384016 w 7712604"/>
              <a:gd name="connsiteY224" fmla="*/ 5850629 h 7682728"/>
              <a:gd name="connsiteX225" fmla="*/ 2383466 w 7712604"/>
              <a:gd name="connsiteY225" fmla="*/ 5850629 h 7682728"/>
              <a:gd name="connsiteX226" fmla="*/ 2316437 w 7712604"/>
              <a:gd name="connsiteY226" fmla="*/ 6315285 h 7682728"/>
              <a:gd name="connsiteX227" fmla="*/ 2314511 w 7712604"/>
              <a:gd name="connsiteY227" fmla="*/ 6319276 h 7682728"/>
              <a:gd name="connsiteX228" fmla="*/ 1967670 w 7712604"/>
              <a:gd name="connsiteY228" fmla="*/ 6644233 h 7682728"/>
              <a:gd name="connsiteX229" fmla="*/ 1967808 w 7712604"/>
              <a:gd name="connsiteY229" fmla="*/ 6644783 h 7682728"/>
              <a:gd name="connsiteX230" fmla="*/ 1840220 w 7712604"/>
              <a:gd name="connsiteY230" fmla="*/ 6769343 h 7682728"/>
              <a:gd name="connsiteX231" fmla="*/ 1961614 w 7712604"/>
              <a:gd name="connsiteY231" fmla="*/ 7152519 h 7682728"/>
              <a:gd name="connsiteX232" fmla="*/ 2344790 w 7712604"/>
              <a:gd name="connsiteY232" fmla="*/ 7031124 h 7682728"/>
              <a:gd name="connsiteX233" fmla="*/ 2372042 w 7712604"/>
              <a:gd name="connsiteY233" fmla="*/ 6849171 h 7682728"/>
              <a:gd name="connsiteX234" fmla="*/ 2372593 w 7712604"/>
              <a:gd name="connsiteY234" fmla="*/ 6849171 h 7682728"/>
              <a:gd name="connsiteX235" fmla="*/ 2439621 w 7712604"/>
              <a:gd name="connsiteY235" fmla="*/ 6384515 h 7682728"/>
              <a:gd name="connsiteX236" fmla="*/ 2441548 w 7712604"/>
              <a:gd name="connsiteY236" fmla="*/ 6380524 h 7682728"/>
              <a:gd name="connsiteX237" fmla="*/ 2746409 w 7712604"/>
              <a:gd name="connsiteY237" fmla="*/ 6075800 h 7682728"/>
              <a:gd name="connsiteX238" fmla="*/ 3103985 w 7712604"/>
              <a:gd name="connsiteY238" fmla="*/ 6225134 h 7682728"/>
              <a:gd name="connsiteX239" fmla="*/ 3083340 w 7712604"/>
              <a:gd name="connsiteY239" fmla="*/ 6363320 h 7682728"/>
              <a:gd name="connsiteX240" fmla="*/ 3082651 w 7712604"/>
              <a:gd name="connsiteY240" fmla="*/ 6365246 h 7682728"/>
              <a:gd name="connsiteX241" fmla="*/ 2940337 w 7712604"/>
              <a:gd name="connsiteY241" fmla="*/ 6534675 h 7682728"/>
              <a:gd name="connsiteX242" fmla="*/ 2940474 w 7712604"/>
              <a:gd name="connsiteY242" fmla="*/ 6534950 h 7682728"/>
              <a:gd name="connsiteX243" fmla="*/ 2888448 w 7712604"/>
              <a:gd name="connsiteY243" fmla="*/ 6599639 h 7682728"/>
              <a:gd name="connsiteX244" fmla="*/ 2965799 w 7712604"/>
              <a:gd name="connsiteY244" fmla="*/ 6770031 h 7682728"/>
              <a:gd name="connsiteX245" fmla="*/ 3136329 w 7712604"/>
              <a:gd name="connsiteY245" fmla="*/ 6692542 h 7682728"/>
              <a:gd name="connsiteX246" fmla="*/ 3138807 w 7712604"/>
              <a:gd name="connsiteY246" fmla="*/ 6606933 h 7682728"/>
              <a:gd name="connsiteX247" fmla="*/ 3139082 w 7712604"/>
              <a:gd name="connsiteY247" fmla="*/ 6606933 h 7682728"/>
              <a:gd name="connsiteX248" fmla="*/ 3144312 w 7712604"/>
              <a:gd name="connsiteY248" fmla="*/ 6388369 h 7682728"/>
              <a:gd name="connsiteX249" fmla="*/ 3145000 w 7712604"/>
              <a:gd name="connsiteY249" fmla="*/ 6386442 h 7682728"/>
              <a:gd name="connsiteX250" fmla="*/ 3227444 w 7712604"/>
              <a:gd name="connsiteY250" fmla="*/ 6262296 h 7682728"/>
              <a:gd name="connsiteX251" fmla="*/ 3623557 w 7712604"/>
              <a:gd name="connsiteY251" fmla="*/ 6336343 h 7682728"/>
              <a:gd name="connsiteX252" fmla="*/ 3623832 w 7712604"/>
              <a:gd name="connsiteY252" fmla="*/ 6336618 h 7682728"/>
              <a:gd name="connsiteX253" fmla="*/ 3623419 w 7712604"/>
              <a:gd name="connsiteY253" fmla="*/ 6336894 h 7682728"/>
              <a:gd name="connsiteX254" fmla="*/ 3785416 w 7712604"/>
              <a:gd name="connsiteY254" fmla="*/ 6777463 h 7682728"/>
              <a:gd name="connsiteX255" fmla="*/ 3785691 w 7712604"/>
              <a:gd name="connsiteY255" fmla="*/ 6781868 h 7682728"/>
              <a:gd name="connsiteX256" fmla="*/ 3635118 w 7712604"/>
              <a:gd name="connsiteY256" fmla="*/ 7232622 h 7682728"/>
              <a:gd name="connsiteX257" fmla="*/ 3635531 w 7712604"/>
              <a:gd name="connsiteY257" fmla="*/ 7233035 h 7682728"/>
              <a:gd name="connsiteX258" fmla="*/ 3582542 w 7712604"/>
              <a:gd name="connsiteY258" fmla="*/ 7403289 h 7682728"/>
              <a:gd name="connsiteX259" fmla="*/ 3871575 w 7712604"/>
              <a:gd name="connsiteY259" fmla="*/ 7682689 h 7682728"/>
              <a:gd name="connsiteX260" fmla="*/ 4150974 w 7712604"/>
              <a:gd name="connsiteY260" fmla="*/ 7393655 h 7682728"/>
              <a:gd name="connsiteX261" fmla="*/ 4088488 w 7712604"/>
              <a:gd name="connsiteY261" fmla="*/ 7220510 h 7682728"/>
              <a:gd name="connsiteX262" fmla="*/ 4088901 w 7712604"/>
              <a:gd name="connsiteY262" fmla="*/ 7220235 h 7682728"/>
              <a:gd name="connsiteX263" fmla="*/ 3927042 w 7712604"/>
              <a:gd name="connsiteY263" fmla="*/ 6779666 h 7682728"/>
              <a:gd name="connsiteX264" fmla="*/ 3926767 w 7712604"/>
              <a:gd name="connsiteY264" fmla="*/ 6775261 h 7682728"/>
              <a:gd name="connsiteX265" fmla="*/ 4063025 w 7712604"/>
              <a:gd name="connsiteY265" fmla="*/ 6343775 h 7682728"/>
              <a:gd name="connsiteX266" fmla="*/ 4497127 w 7712604"/>
              <a:gd name="connsiteY266" fmla="*/ 6274545 h 7682728"/>
              <a:gd name="connsiteX267" fmla="*/ 4567458 w 7712604"/>
              <a:gd name="connsiteY267" fmla="*/ 6386442 h 7682728"/>
              <a:gd name="connsiteX268" fmla="*/ 4568146 w 7712604"/>
              <a:gd name="connsiteY268" fmla="*/ 6388369 h 7682728"/>
              <a:gd name="connsiteX269" fmla="*/ 4573376 w 7712604"/>
              <a:gd name="connsiteY269" fmla="*/ 6606933 h 7682728"/>
              <a:gd name="connsiteX270" fmla="*/ 4573652 w 7712604"/>
              <a:gd name="connsiteY270" fmla="*/ 6606933 h 7682728"/>
              <a:gd name="connsiteX271" fmla="*/ 4576129 w 7712604"/>
              <a:gd name="connsiteY271" fmla="*/ 6692542 h 7682728"/>
              <a:gd name="connsiteX272" fmla="*/ 4746659 w 7712604"/>
              <a:gd name="connsiteY272" fmla="*/ 6770031 h 7682728"/>
              <a:gd name="connsiteX273" fmla="*/ 4824010 w 7712604"/>
              <a:gd name="connsiteY273" fmla="*/ 6599639 h 7682728"/>
              <a:gd name="connsiteX274" fmla="*/ 4771846 w 7712604"/>
              <a:gd name="connsiteY274" fmla="*/ 6534950 h 7682728"/>
              <a:gd name="connsiteX275" fmla="*/ 4771984 w 7712604"/>
              <a:gd name="connsiteY275" fmla="*/ 6534675 h 7682728"/>
              <a:gd name="connsiteX276" fmla="*/ 4629669 w 7712604"/>
              <a:gd name="connsiteY276" fmla="*/ 6365246 h 7682728"/>
              <a:gd name="connsiteX277" fmla="*/ 4628981 w 7712604"/>
              <a:gd name="connsiteY277" fmla="*/ 6363320 h 7682728"/>
              <a:gd name="connsiteX278" fmla="*/ 4607923 w 7712604"/>
              <a:gd name="connsiteY278" fmla="*/ 6243852 h 7682728"/>
              <a:gd name="connsiteX279" fmla="*/ 4993989 w 7712604"/>
              <a:gd name="connsiteY279" fmla="*/ 6091078 h 7682728"/>
              <a:gd name="connsiteX280" fmla="*/ 5270911 w 7712604"/>
              <a:gd name="connsiteY280" fmla="*/ 6380524 h 7682728"/>
              <a:gd name="connsiteX281" fmla="*/ 5272837 w 7712604"/>
              <a:gd name="connsiteY281" fmla="*/ 6384515 h 7682728"/>
              <a:gd name="connsiteX282" fmla="*/ 5339866 w 7712604"/>
              <a:gd name="connsiteY282" fmla="*/ 6849171 h 7682728"/>
              <a:gd name="connsiteX283" fmla="*/ 5340416 w 7712604"/>
              <a:gd name="connsiteY283" fmla="*/ 6849171 h 7682728"/>
              <a:gd name="connsiteX284" fmla="*/ 5367668 w 7712604"/>
              <a:gd name="connsiteY284" fmla="*/ 7031124 h 7682728"/>
              <a:gd name="connsiteX285" fmla="*/ 5750844 w 7712604"/>
              <a:gd name="connsiteY285" fmla="*/ 7152519 h 7682728"/>
              <a:gd name="connsiteX286" fmla="*/ 5872238 w 7712604"/>
              <a:gd name="connsiteY286" fmla="*/ 6769343 h 7682728"/>
              <a:gd name="connsiteX287" fmla="*/ 5744650 w 7712604"/>
              <a:gd name="connsiteY287" fmla="*/ 6644783 h 7682728"/>
              <a:gd name="connsiteX288" fmla="*/ 5744925 w 7712604"/>
              <a:gd name="connsiteY288" fmla="*/ 6644233 h 7682728"/>
              <a:gd name="connsiteX289" fmla="*/ 5398085 w 7712604"/>
              <a:gd name="connsiteY289" fmla="*/ 6319276 h 7682728"/>
              <a:gd name="connsiteX290" fmla="*/ 5396158 w 7712604"/>
              <a:gd name="connsiteY290" fmla="*/ 6315285 h 7682728"/>
              <a:gd name="connsiteX291" fmla="*/ 5321973 w 7712604"/>
              <a:gd name="connsiteY291" fmla="*/ 5895636 h 7682728"/>
              <a:gd name="connsiteX292" fmla="*/ 5526499 w 7712604"/>
              <a:gd name="connsiteY292" fmla="*/ 5735153 h 7682728"/>
              <a:gd name="connsiteX293" fmla="*/ 5773966 w 7712604"/>
              <a:gd name="connsiteY293" fmla="*/ 5860539 h 7682728"/>
              <a:gd name="connsiteX294" fmla="*/ 5776168 w 7712604"/>
              <a:gd name="connsiteY294" fmla="*/ 5862741 h 7682728"/>
              <a:gd name="connsiteX295" fmla="*/ 5925778 w 7712604"/>
              <a:gd name="connsiteY295" fmla="*/ 6149710 h 7682728"/>
              <a:gd name="connsiteX296" fmla="*/ 5926191 w 7712604"/>
              <a:gd name="connsiteY296" fmla="*/ 6149572 h 7682728"/>
              <a:gd name="connsiteX297" fmla="*/ 5985511 w 7712604"/>
              <a:gd name="connsiteY297" fmla="*/ 6261745 h 7682728"/>
              <a:gd name="connsiteX298" fmla="*/ 6262571 w 7712604"/>
              <a:gd name="connsiteY298" fmla="*/ 6253349 h 7682728"/>
              <a:gd name="connsiteX299" fmla="*/ 6254175 w 7712604"/>
              <a:gd name="connsiteY299" fmla="*/ 5976427 h 7682728"/>
              <a:gd name="connsiteX300" fmla="*/ 6142828 w 7712604"/>
              <a:gd name="connsiteY300" fmla="*/ 5924539 h 7682728"/>
              <a:gd name="connsiteX301" fmla="*/ 6142828 w 7712604"/>
              <a:gd name="connsiteY301" fmla="*/ 5924126 h 7682728"/>
              <a:gd name="connsiteX302" fmla="*/ 5843197 w 7712604"/>
              <a:gd name="connsiteY302" fmla="*/ 5791859 h 7682728"/>
              <a:gd name="connsiteX303" fmla="*/ 5840994 w 7712604"/>
              <a:gd name="connsiteY303" fmla="*/ 5789657 h 7682728"/>
              <a:gd name="connsiteX304" fmla="*/ 5704461 w 7712604"/>
              <a:gd name="connsiteY304" fmla="*/ 5564073 h 7682728"/>
              <a:gd name="connsiteX305" fmla="*/ 5953993 w 7712604"/>
              <a:gd name="connsiteY305" fmla="*/ 5253156 h 7682728"/>
              <a:gd name="connsiteX306" fmla="*/ 6362081 w 7712604"/>
              <a:gd name="connsiteY306" fmla="*/ 5343995 h 7682728"/>
              <a:gd name="connsiteX307" fmla="*/ 6365797 w 7712604"/>
              <a:gd name="connsiteY307" fmla="*/ 5346334 h 7682728"/>
              <a:gd name="connsiteX308" fmla="*/ 6675063 w 7712604"/>
              <a:gd name="connsiteY308" fmla="*/ 5699506 h 7682728"/>
              <a:gd name="connsiteX309" fmla="*/ 6675476 w 7712604"/>
              <a:gd name="connsiteY309" fmla="*/ 5699231 h 7682728"/>
              <a:gd name="connsiteX310" fmla="*/ 6797558 w 7712604"/>
              <a:gd name="connsiteY310" fmla="*/ 5837003 h 7682728"/>
              <a:gd name="connsiteX311" fmla="*/ 7185138 w 7712604"/>
              <a:gd name="connsiteY311" fmla="*/ 5730199 h 7682728"/>
              <a:gd name="connsiteX312" fmla="*/ 7078333 w 7712604"/>
              <a:gd name="connsiteY312" fmla="*/ 5342618 h 7682728"/>
              <a:gd name="connsiteX313" fmla="*/ 6903537 w 7712604"/>
              <a:gd name="connsiteY313" fmla="*/ 5307659 h 7682728"/>
              <a:gd name="connsiteX314" fmla="*/ 6903399 w 7712604"/>
              <a:gd name="connsiteY314" fmla="*/ 5307108 h 7682728"/>
              <a:gd name="connsiteX315" fmla="*/ 6435578 w 7712604"/>
              <a:gd name="connsiteY315" fmla="*/ 5223426 h 7682728"/>
              <a:gd name="connsiteX316" fmla="*/ 6431862 w 7712604"/>
              <a:gd name="connsiteY316" fmla="*/ 5221086 h 7682728"/>
              <a:gd name="connsiteX317" fmla="*/ 6145306 w 7712604"/>
              <a:gd name="connsiteY317" fmla="*/ 4918289 h 7682728"/>
              <a:gd name="connsiteX318" fmla="*/ 6260919 w 7712604"/>
              <a:gd name="connsiteY318" fmla="*/ 4627742 h 7682728"/>
              <a:gd name="connsiteX319" fmla="*/ 6387543 w 7712604"/>
              <a:gd name="connsiteY319" fmla="*/ 4643845 h 7682728"/>
              <a:gd name="connsiteX320" fmla="*/ 6389470 w 7712604"/>
              <a:gd name="connsiteY320" fmla="*/ 4644534 h 7682728"/>
              <a:gd name="connsiteX321" fmla="*/ 6562615 w 7712604"/>
              <a:gd name="connsiteY321" fmla="*/ 4777902 h 7682728"/>
              <a:gd name="connsiteX322" fmla="*/ 6562752 w 7712604"/>
              <a:gd name="connsiteY322" fmla="*/ 4777764 h 7682728"/>
              <a:gd name="connsiteX323" fmla="*/ 6631020 w 7712604"/>
              <a:gd name="connsiteY323" fmla="*/ 4829653 h 7682728"/>
              <a:gd name="connsiteX324" fmla="*/ 6798384 w 7712604"/>
              <a:gd name="connsiteY324" fmla="*/ 4745833 h 7682728"/>
              <a:gd name="connsiteX325" fmla="*/ 6714564 w 7712604"/>
              <a:gd name="connsiteY325" fmla="*/ 4578469 h 7682728"/>
              <a:gd name="connsiteX326" fmla="*/ 6631570 w 7712604"/>
              <a:gd name="connsiteY326" fmla="*/ 4578331 h 7682728"/>
              <a:gd name="connsiteX327" fmla="*/ 6631433 w 7712604"/>
              <a:gd name="connsiteY327" fmla="*/ 4578056 h 7682728"/>
              <a:gd name="connsiteX328" fmla="*/ 6410115 w 7712604"/>
              <a:gd name="connsiteY328" fmla="*/ 4582185 h 7682728"/>
              <a:gd name="connsiteX329" fmla="*/ 6408189 w 7712604"/>
              <a:gd name="connsiteY329" fmla="*/ 4581497 h 7682728"/>
              <a:gd name="connsiteX330" fmla="*/ 6294364 w 7712604"/>
              <a:gd name="connsiteY330" fmla="*/ 4516258 h 7682728"/>
              <a:gd name="connsiteX331" fmla="*/ 6376808 w 7712604"/>
              <a:gd name="connsiteY331" fmla="*/ 4040453 h 7682728"/>
              <a:gd name="connsiteX332" fmla="*/ 6805128 w 7712604"/>
              <a:gd name="connsiteY332" fmla="*/ 3906535 h 7682728"/>
              <a:gd name="connsiteX333" fmla="*/ 6809532 w 7712604"/>
              <a:gd name="connsiteY333" fmla="*/ 3906810 h 7682728"/>
              <a:gd name="connsiteX334" fmla="*/ 7250102 w 7712604"/>
              <a:gd name="connsiteY334" fmla="*/ 4068806 h 7682728"/>
              <a:gd name="connsiteX335" fmla="*/ 7250377 w 7712604"/>
              <a:gd name="connsiteY335" fmla="*/ 4068393 h 7682728"/>
              <a:gd name="connsiteX336" fmla="*/ 7423522 w 7712604"/>
              <a:gd name="connsiteY336" fmla="*/ 4130880 h 7682728"/>
              <a:gd name="connsiteX337" fmla="*/ 7712556 w 7712604"/>
              <a:gd name="connsiteY337" fmla="*/ 3851481 h 7682728"/>
              <a:gd name="connsiteX338" fmla="*/ 7433432 w 7712604"/>
              <a:gd name="connsiteY338" fmla="*/ 3562860 h 768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Lst>
            <a:rect l="l" t="t" r="r" b="b"/>
            <a:pathLst>
              <a:path w="7712604" h="7682728">
                <a:moveTo>
                  <a:pt x="7433432" y="3562860"/>
                </a:moveTo>
                <a:cubicBezTo>
                  <a:pt x="7369982" y="3561759"/>
                  <a:pt x="7311074" y="3581578"/>
                  <a:pt x="7263177" y="3615850"/>
                </a:cubicBezTo>
                <a:lnTo>
                  <a:pt x="7262764" y="3615437"/>
                </a:lnTo>
                <a:cubicBezTo>
                  <a:pt x="7138618" y="3712332"/>
                  <a:pt x="6981713" y="3768900"/>
                  <a:pt x="6812010" y="3766009"/>
                </a:cubicBezTo>
                <a:lnTo>
                  <a:pt x="6807605" y="3765734"/>
                </a:lnTo>
                <a:cubicBezTo>
                  <a:pt x="6642443" y="3762981"/>
                  <a:pt x="6491320" y="3704073"/>
                  <a:pt x="6371991" y="3607729"/>
                </a:cubicBezTo>
                <a:cubicBezTo>
                  <a:pt x="6357401" y="3457707"/>
                  <a:pt x="6329736" y="3311676"/>
                  <a:pt x="6289822" y="3170600"/>
                </a:cubicBezTo>
                <a:cubicBezTo>
                  <a:pt x="6322992" y="3140458"/>
                  <a:pt x="6362907" y="3116510"/>
                  <a:pt x="6408189" y="3101370"/>
                </a:cubicBezTo>
                <a:lnTo>
                  <a:pt x="6410115" y="3100682"/>
                </a:lnTo>
                <a:cubicBezTo>
                  <a:pt x="6485126" y="3075770"/>
                  <a:pt x="6562752" y="3079073"/>
                  <a:pt x="6631433" y="3104811"/>
                </a:cubicBezTo>
                <a:lnTo>
                  <a:pt x="6631570" y="3104536"/>
                </a:lnTo>
                <a:cubicBezTo>
                  <a:pt x="6657583" y="3113069"/>
                  <a:pt x="6686624" y="3113619"/>
                  <a:pt x="6714564" y="3104398"/>
                </a:cubicBezTo>
                <a:cubicBezTo>
                  <a:pt x="6783932" y="3081275"/>
                  <a:pt x="6821506" y="3006402"/>
                  <a:pt x="6798384" y="2937034"/>
                </a:cubicBezTo>
                <a:cubicBezTo>
                  <a:pt x="6775261" y="2867666"/>
                  <a:pt x="6700387" y="2830091"/>
                  <a:pt x="6631020" y="2853214"/>
                </a:cubicBezTo>
                <a:cubicBezTo>
                  <a:pt x="6601978" y="2862849"/>
                  <a:pt x="6578581" y="2881567"/>
                  <a:pt x="6562752" y="2905102"/>
                </a:cubicBezTo>
                <a:lnTo>
                  <a:pt x="6562615" y="2904965"/>
                </a:lnTo>
                <a:cubicBezTo>
                  <a:pt x="6522976" y="2965524"/>
                  <a:pt x="6463380" y="3013696"/>
                  <a:pt x="6389470" y="3038333"/>
                </a:cubicBezTo>
                <a:lnTo>
                  <a:pt x="6387543" y="3039021"/>
                </a:lnTo>
                <a:cubicBezTo>
                  <a:pt x="6343087" y="3053748"/>
                  <a:pt x="6297805" y="3058428"/>
                  <a:pt x="6253899" y="3054574"/>
                </a:cubicBezTo>
                <a:cubicBezTo>
                  <a:pt x="6221556" y="2958505"/>
                  <a:pt x="6183568" y="2865188"/>
                  <a:pt x="6140351" y="2774762"/>
                </a:cubicBezTo>
                <a:cubicBezTo>
                  <a:pt x="6201048" y="2647312"/>
                  <a:pt x="6299870" y="2536653"/>
                  <a:pt x="6431862" y="2461642"/>
                </a:cubicBezTo>
                <a:lnTo>
                  <a:pt x="6435578" y="2459303"/>
                </a:lnTo>
                <a:cubicBezTo>
                  <a:pt x="6583123" y="2375483"/>
                  <a:pt x="6748009" y="2350020"/>
                  <a:pt x="6903399" y="2375620"/>
                </a:cubicBezTo>
                <a:lnTo>
                  <a:pt x="6903537" y="2375070"/>
                </a:lnTo>
                <a:cubicBezTo>
                  <a:pt x="6962032" y="2382227"/>
                  <a:pt x="7023142" y="2371354"/>
                  <a:pt x="7078333" y="2340111"/>
                </a:cubicBezTo>
                <a:cubicBezTo>
                  <a:pt x="7214867" y="2262622"/>
                  <a:pt x="7262627" y="2089064"/>
                  <a:pt x="7185138" y="1952531"/>
                </a:cubicBezTo>
                <a:cubicBezTo>
                  <a:pt x="7107650" y="1815996"/>
                  <a:pt x="6934092" y="1768100"/>
                  <a:pt x="6797558" y="1845726"/>
                </a:cubicBezTo>
                <a:cubicBezTo>
                  <a:pt x="6740577" y="1878070"/>
                  <a:pt x="6698874" y="1927343"/>
                  <a:pt x="6675476" y="1983498"/>
                </a:cubicBezTo>
                <a:lnTo>
                  <a:pt x="6675063" y="1983223"/>
                </a:lnTo>
                <a:cubicBezTo>
                  <a:pt x="6616981" y="2127327"/>
                  <a:pt x="6511415" y="2253676"/>
                  <a:pt x="6365797" y="2336395"/>
                </a:cubicBezTo>
                <a:lnTo>
                  <a:pt x="6362081" y="2338734"/>
                </a:lnTo>
                <a:cubicBezTo>
                  <a:pt x="6228437" y="2414571"/>
                  <a:pt x="6080617" y="2442511"/>
                  <a:pt x="5938440" y="2428059"/>
                </a:cubicBezTo>
                <a:cubicBezTo>
                  <a:pt x="5866457" y="2324420"/>
                  <a:pt x="5786767" y="2226424"/>
                  <a:pt x="5700332" y="2135035"/>
                </a:cubicBezTo>
                <a:cubicBezTo>
                  <a:pt x="5721940" y="2045434"/>
                  <a:pt x="5769012" y="1960926"/>
                  <a:pt x="5841132" y="1893072"/>
                </a:cubicBezTo>
                <a:lnTo>
                  <a:pt x="5843334" y="1890870"/>
                </a:lnTo>
                <a:cubicBezTo>
                  <a:pt x="5928531" y="1810629"/>
                  <a:pt x="6034785" y="1766723"/>
                  <a:pt x="6142966" y="1758603"/>
                </a:cubicBezTo>
                <a:lnTo>
                  <a:pt x="6142966" y="1758190"/>
                </a:lnTo>
                <a:cubicBezTo>
                  <a:pt x="6183293" y="1753510"/>
                  <a:pt x="6222519" y="1736168"/>
                  <a:pt x="6254313" y="1706301"/>
                </a:cubicBezTo>
                <a:cubicBezTo>
                  <a:pt x="6333040" y="1632116"/>
                  <a:pt x="6336894" y="1508107"/>
                  <a:pt x="6262708" y="1429380"/>
                </a:cubicBezTo>
                <a:cubicBezTo>
                  <a:pt x="6188523" y="1350653"/>
                  <a:pt x="6064514" y="1346799"/>
                  <a:pt x="5985649" y="1420984"/>
                </a:cubicBezTo>
                <a:cubicBezTo>
                  <a:pt x="5952754" y="1451952"/>
                  <a:pt x="5932935" y="1491728"/>
                  <a:pt x="5926328" y="1533157"/>
                </a:cubicBezTo>
                <a:lnTo>
                  <a:pt x="5925915" y="1533019"/>
                </a:lnTo>
                <a:cubicBezTo>
                  <a:pt x="5910500" y="1638998"/>
                  <a:pt x="5860401" y="1740848"/>
                  <a:pt x="5776306" y="1819988"/>
                </a:cubicBezTo>
                <a:lnTo>
                  <a:pt x="5774104" y="1822190"/>
                </a:lnTo>
                <a:cubicBezTo>
                  <a:pt x="5697166" y="1894586"/>
                  <a:pt x="5603161" y="1937253"/>
                  <a:pt x="5506129" y="1950879"/>
                </a:cubicBezTo>
                <a:cubicBezTo>
                  <a:pt x="5448184" y="1901330"/>
                  <a:pt x="5387900" y="1854534"/>
                  <a:pt x="5325414" y="1810354"/>
                </a:cubicBezTo>
                <a:cubicBezTo>
                  <a:pt x="5301465" y="1664048"/>
                  <a:pt x="5322799" y="1509070"/>
                  <a:pt x="5396296" y="1367444"/>
                </a:cubicBezTo>
                <a:lnTo>
                  <a:pt x="5398223" y="1363453"/>
                </a:lnTo>
                <a:cubicBezTo>
                  <a:pt x="5476399" y="1212742"/>
                  <a:pt x="5600822" y="1101671"/>
                  <a:pt x="5745063" y="1038496"/>
                </a:cubicBezTo>
                <a:lnTo>
                  <a:pt x="5744788" y="1037946"/>
                </a:lnTo>
                <a:cubicBezTo>
                  <a:pt x="5797777" y="1012070"/>
                  <a:pt x="5843197" y="969679"/>
                  <a:pt x="5872376" y="913386"/>
                </a:cubicBezTo>
                <a:cubicBezTo>
                  <a:pt x="5944634" y="773962"/>
                  <a:pt x="5890268" y="602469"/>
                  <a:pt x="5750981" y="530210"/>
                </a:cubicBezTo>
                <a:cubicBezTo>
                  <a:pt x="5611557" y="457952"/>
                  <a:pt x="5440064" y="512318"/>
                  <a:pt x="5367806" y="651604"/>
                </a:cubicBezTo>
                <a:cubicBezTo>
                  <a:pt x="5337526" y="709824"/>
                  <a:pt x="5329543" y="773687"/>
                  <a:pt x="5340554" y="833558"/>
                </a:cubicBezTo>
                <a:lnTo>
                  <a:pt x="5340003" y="833558"/>
                </a:lnTo>
                <a:cubicBezTo>
                  <a:pt x="5369732" y="986195"/>
                  <a:pt x="5350051" y="1149430"/>
                  <a:pt x="5272975" y="1298214"/>
                </a:cubicBezTo>
                <a:lnTo>
                  <a:pt x="5271048" y="1302205"/>
                </a:lnTo>
                <a:cubicBezTo>
                  <a:pt x="5202093" y="1435161"/>
                  <a:pt x="5097077" y="1537148"/>
                  <a:pt x="4974307" y="1602800"/>
                </a:cubicBezTo>
                <a:cubicBezTo>
                  <a:pt x="4857317" y="1546094"/>
                  <a:pt x="4735098" y="1498197"/>
                  <a:pt x="4608748" y="1460072"/>
                </a:cubicBezTo>
                <a:cubicBezTo>
                  <a:pt x="4605445" y="1413689"/>
                  <a:pt x="4611639" y="1365793"/>
                  <a:pt x="4629118" y="1319409"/>
                </a:cubicBezTo>
                <a:lnTo>
                  <a:pt x="4629806" y="1317483"/>
                </a:lnTo>
                <a:cubicBezTo>
                  <a:pt x="4657609" y="1243435"/>
                  <a:pt x="4708947" y="1185215"/>
                  <a:pt x="4772121" y="1148054"/>
                </a:cubicBezTo>
                <a:lnTo>
                  <a:pt x="4771984" y="1147779"/>
                </a:lnTo>
                <a:cubicBezTo>
                  <a:pt x="4795106" y="1132914"/>
                  <a:pt x="4813687" y="1110755"/>
                  <a:pt x="4824147" y="1083090"/>
                </a:cubicBezTo>
                <a:cubicBezTo>
                  <a:pt x="4849885" y="1014686"/>
                  <a:pt x="4815201" y="938298"/>
                  <a:pt x="4746796" y="912698"/>
                </a:cubicBezTo>
                <a:cubicBezTo>
                  <a:pt x="4678392" y="886960"/>
                  <a:pt x="4602004" y="921644"/>
                  <a:pt x="4576267" y="990187"/>
                </a:cubicBezTo>
                <a:cubicBezTo>
                  <a:pt x="4565531" y="1018815"/>
                  <a:pt x="4565393" y="1048819"/>
                  <a:pt x="4573789" y="1075796"/>
                </a:cubicBezTo>
                <a:lnTo>
                  <a:pt x="4573514" y="1075796"/>
                </a:lnTo>
                <a:cubicBezTo>
                  <a:pt x="4595673" y="1144751"/>
                  <a:pt x="4595673" y="1221276"/>
                  <a:pt x="4568284" y="1294360"/>
                </a:cubicBezTo>
                <a:lnTo>
                  <a:pt x="4567596" y="1296287"/>
                </a:lnTo>
                <a:cubicBezTo>
                  <a:pt x="4548465" y="1347349"/>
                  <a:pt x="4517910" y="1390567"/>
                  <a:pt x="4480197" y="1424975"/>
                </a:cubicBezTo>
                <a:cubicBezTo>
                  <a:pt x="4349995" y="1393182"/>
                  <a:pt x="4215938" y="1371435"/>
                  <a:pt x="4078716" y="1360975"/>
                </a:cubicBezTo>
                <a:cubicBezTo>
                  <a:pt x="4078165" y="1360287"/>
                  <a:pt x="4077753" y="1359461"/>
                  <a:pt x="4077202" y="1358635"/>
                </a:cubicBezTo>
                <a:lnTo>
                  <a:pt x="4077615" y="1358223"/>
                </a:lnTo>
                <a:cubicBezTo>
                  <a:pt x="3980720" y="1234076"/>
                  <a:pt x="3924152" y="1077172"/>
                  <a:pt x="3927042" y="907468"/>
                </a:cubicBezTo>
                <a:lnTo>
                  <a:pt x="3927318" y="903064"/>
                </a:lnTo>
                <a:cubicBezTo>
                  <a:pt x="3930208" y="735562"/>
                  <a:pt x="3990492" y="582512"/>
                  <a:pt x="4089176" y="462494"/>
                </a:cubicBezTo>
                <a:lnTo>
                  <a:pt x="4088763" y="462219"/>
                </a:lnTo>
                <a:cubicBezTo>
                  <a:pt x="4126888" y="414735"/>
                  <a:pt x="4150149" y="354726"/>
                  <a:pt x="4151250" y="289074"/>
                </a:cubicBezTo>
                <a:cubicBezTo>
                  <a:pt x="4154002" y="132170"/>
                  <a:pt x="4028892" y="2655"/>
                  <a:pt x="3871851" y="40"/>
                </a:cubicBezTo>
                <a:cubicBezTo>
                  <a:pt x="3714947" y="-2575"/>
                  <a:pt x="3585432" y="122398"/>
                  <a:pt x="3582817" y="279439"/>
                </a:cubicBezTo>
                <a:cubicBezTo>
                  <a:pt x="3581716" y="342889"/>
                  <a:pt x="3601535" y="401797"/>
                  <a:pt x="3635807" y="449694"/>
                </a:cubicBezTo>
                <a:lnTo>
                  <a:pt x="3635393" y="450107"/>
                </a:lnTo>
                <a:cubicBezTo>
                  <a:pt x="3732289" y="574254"/>
                  <a:pt x="3788857" y="731157"/>
                  <a:pt x="3785966" y="900861"/>
                </a:cubicBezTo>
                <a:lnTo>
                  <a:pt x="3785691" y="905266"/>
                </a:lnTo>
                <a:cubicBezTo>
                  <a:pt x="3782801" y="1072768"/>
                  <a:pt x="3722517" y="1225818"/>
                  <a:pt x="3623695" y="1345835"/>
                </a:cubicBezTo>
                <a:lnTo>
                  <a:pt x="3624108" y="1346111"/>
                </a:lnTo>
                <a:cubicBezTo>
                  <a:pt x="3618189" y="1353405"/>
                  <a:pt x="3612822" y="1361251"/>
                  <a:pt x="3607591" y="1369096"/>
                </a:cubicBezTo>
                <a:cubicBezTo>
                  <a:pt x="3483995" y="1382722"/>
                  <a:pt x="3363289" y="1405431"/>
                  <a:pt x="3245749" y="1436399"/>
                </a:cubicBezTo>
                <a:cubicBezTo>
                  <a:pt x="3201843" y="1400476"/>
                  <a:pt x="3166471" y="1353130"/>
                  <a:pt x="3145138" y="1296287"/>
                </a:cubicBezTo>
                <a:lnTo>
                  <a:pt x="3144450" y="1294360"/>
                </a:lnTo>
                <a:cubicBezTo>
                  <a:pt x="3117060" y="1221413"/>
                  <a:pt x="3116923" y="1144751"/>
                  <a:pt x="3139219" y="1075796"/>
                </a:cubicBezTo>
                <a:lnTo>
                  <a:pt x="3138944" y="1075796"/>
                </a:lnTo>
                <a:cubicBezTo>
                  <a:pt x="3147340" y="1048681"/>
                  <a:pt x="3147202" y="1018677"/>
                  <a:pt x="3136467" y="990187"/>
                </a:cubicBezTo>
                <a:cubicBezTo>
                  <a:pt x="3110729" y="921782"/>
                  <a:pt x="3034479" y="887098"/>
                  <a:pt x="2965937" y="912698"/>
                </a:cubicBezTo>
                <a:cubicBezTo>
                  <a:pt x="2897532" y="938436"/>
                  <a:pt x="2862848" y="1014686"/>
                  <a:pt x="2888586" y="1083090"/>
                </a:cubicBezTo>
                <a:cubicBezTo>
                  <a:pt x="2899046" y="1110755"/>
                  <a:pt x="2917627" y="1132914"/>
                  <a:pt x="2940612" y="1147779"/>
                </a:cubicBezTo>
                <a:lnTo>
                  <a:pt x="2940474" y="1148054"/>
                </a:lnTo>
                <a:cubicBezTo>
                  <a:pt x="3003649" y="1185215"/>
                  <a:pt x="3054987" y="1243435"/>
                  <a:pt x="3082789" y="1317483"/>
                </a:cubicBezTo>
                <a:lnTo>
                  <a:pt x="3083477" y="1319409"/>
                </a:lnTo>
                <a:cubicBezTo>
                  <a:pt x="3103297" y="1372261"/>
                  <a:pt x="3108664" y="1426902"/>
                  <a:pt x="3101783" y="1479204"/>
                </a:cubicBezTo>
                <a:cubicBezTo>
                  <a:pt x="2986307" y="1517329"/>
                  <a:pt x="2874685" y="1563574"/>
                  <a:pt x="2767330" y="1617389"/>
                </a:cubicBezTo>
                <a:cubicBezTo>
                  <a:pt x="2632035" y="1552838"/>
                  <a:pt x="2515871" y="1445483"/>
                  <a:pt x="2441548" y="1302205"/>
                </a:cubicBezTo>
                <a:lnTo>
                  <a:pt x="2439621" y="1298214"/>
                </a:lnTo>
                <a:cubicBezTo>
                  <a:pt x="2362407" y="1149430"/>
                  <a:pt x="2342863" y="986195"/>
                  <a:pt x="2372593" y="833558"/>
                </a:cubicBezTo>
                <a:lnTo>
                  <a:pt x="2372042" y="833558"/>
                </a:lnTo>
                <a:cubicBezTo>
                  <a:pt x="2383053" y="773687"/>
                  <a:pt x="2374932" y="709824"/>
                  <a:pt x="2344790" y="651604"/>
                </a:cubicBezTo>
                <a:cubicBezTo>
                  <a:pt x="2272532" y="512180"/>
                  <a:pt x="2100901" y="457814"/>
                  <a:pt x="1961614" y="530210"/>
                </a:cubicBezTo>
                <a:cubicBezTo>
                  <a:pt x="1822190" y="602469"/>
                  <a:pt x="1767962" y="774100"/>
                  <a:pt x="1840220" y="913386"/>
                </a:cubicBezTo>
                <a:cubicBezTo>
                  <a:pt x="1869399" y="969679"/>
                  <a:pt x="1914819" y="1012070"/>
                  <a:pt x="1967808" y="1037946"/>
                </a:cubicBezTo>
                <a:lnTo>
                  <a:pt x="1967670" y="1038496"/>
                </a:lnTo>
                <a:cubicBezTo>
                  <a:pt x="2111912" y="1101671"/>
                  <a:pt x="2236334" y="1212742"/>
                  <a:pt x="2314511" y="1363453"/>
                </a:cubicBezTo>
                <a:lnTo>
                  <a:pt x="2316437" y="1367444"/>
                </a:lnTo>
                <a:cubicBezTo>
                  <a:pt x="2393513" y="1516090"/>
                  <a:pt x="2413195" y="1679463"/>
                  <a:pt x="2383466" y="1832100"/>
                </a:cubicBezTo>
                <a:lnTo>
                  <a:pt x="2384016" y="1832100"/>
                </a:lnTo>
                <a:cubicBezTo>
                  <a:pt x="2382502" y="1840771"/>
                  <a:pt x="2381401" y="1849442"/>
                  <a:pt x="2380575" y="1858113"/>
                </a:cubicBezTo>
                <a:cubicBezTo>
                  <a:pt x="2338321" y="1890044"/>
                  <a:pt x="2297031" y="1923352"/>
                  <a:pt x="2256841" y="1957898"/>
                </a:cubicBezTo>
                <a:cubicBezTo>
                  <a:pt x="2250648" y="1956522"/>
                  <a:pt x="2244454" y="1955421"/>
                  <a:pt x="2238261" y="1954733"/>
                </a:cubicBezTo>
                <a:lnTo>
                  <a:pt x="2238261" y="1954320"/>
                </a:lnTo>
                <a:cubicBezTo>
                  <a:pt x="2130080" y="1946062"/>
                  <a:pt x="2023825" y="1902294"/>
                  <a:pt x="1938629" y="1822052"/>
                </a:cubicBezTo>
                <a:lnTo>
                  <a:pt x="1936427" y="1819850"/>
                </a:lnTo>
                <a:cubicBezTo>
                  <a:pt x="1852332" y="1740710"/>
                  <a:pt x="1802233" y="1638998"/>
                  <a:pt x="1786818" y="1532881"/>
                </a:cubicBezTo>
                <a:lnTo>
                  <a:pt x="1786543" y="1533019"/>
                </a:lnTo>
                <a:cubicBezTo>
                  <a:pt x="1780074" y="1491591"/>
                  <a:pt x="1760117" y="1451814"/>
                  <a:pt x="1727222" y="1420847"/>
                </a:cubicBezTo>
                <a:cubicBezTo>
                  <a:pt x="1648357" y="1346661"/>
                  <a:pt x="1524486" y="1350377"/>
                  <a:pt x="1450300" y="1429242"/>
                </a:cubicBezTo>
                <a:cubicBezTo>
                  <a:pt x="1376115" y="1508107"/>
                  <a:pt x="1379969" y="1632116"/>
                  <a:pt x="1458696" y="1706164"/>
                </a:cubicBezTo>
                <a:cubicBezTo>
                  <a:pt x="1490490" y="1736168"/>
                  <a:pt x="1529716" y="1753373"/>
                  <a:pt x="1570043" y="1758052"/>
                </a:cubicBezTo>
                <a:lnTo>
                  <a:pt x="1570043" y="1758465"/>
                </a:lnTo>
                <a:cubicBezTo>
                  <a:pt x="1678224" y="1766586"/>
                  <a:pt x="1784478" y="1810491"/>
                  <a:pt x="1869674" y="1890732"/>
                </a:cubicBezTo>
                <a:lnTo>
                  <a:pt x="1871876" y="1892935"/>
                </a:lnTo>
                <a:cubicBezTo>
                  <a:pt x="1955971" y="1972075"/>
                  <a:pt x="2006070" y="2073787"/>
                  <a:pt x="2021486" y="2179904"/>
                </a:cubicBezTo>
                <a:lnTo>
                  <a:pt x="2021899" y="2179766"/>
                </a:lnTo>
                <a:cubicBezTo>
                  <a:pt x="2022311" y="2182243"/>
                  <a:pt x="2022862" y="2184721"/>
                  <a:pt x="2023413" y="2187061"/>
                </a:cubicBezTo>
                <a:cubicBezTo>
                  <a:pt x="1957072" y="2261246"/>
                  <a:pt x="1895137" y="2339285"/>
                  <a:pt x="1837880" y="2421040"/>
                </a:cubicBezTo>
                <a:cubicBezTo>
                  <a:pt x="1831549" y="2421453"/>
                  <a:pt x="1825218" y="2421866"/>
                  <a:pt x="1818887" y="2422692"/>
                </a:cubicBezTo>
                <a:lnTo>
                  <a:pt x="1818749" y="2422141"/>
                </a:lnTo>
                <a:cubicBezTo>
                  <a:pt x="1663359" y="2447741"/>
                  <a:pt x="1498610" y="2422279"/>
                  <a:pt x="1350928" y="2338459"/>
                </a:cubicBezTo>
                <a:lnTo>
                  <a:pt x="1347212" y="2336119"/>
                </a:lnTo>
                <a:cubicBezTo>
                  <a:pt x="1201594" y="2253401"/>
                  <a:pt x="1096028" y="2127189"/>
                  <a:pt x="1037946" y="1982948"/>
                </a:cubicBezTo>
                <a:lnTo>
                  <a:pt x="1037533" y="1983223"/>
                </a:lnTo>
                <a:cubicBezTo>
                  <a:pt x="1014135" y="1926930"/>
                  <a:pt x="972569" y="1877795"/>
                  <a:pt x="915451" y="1845450"/>
                </a:cubicBezTo>
                <a:cubicBezTo>
                  <a:pt x="778917" y="1767962"/>
                  <a:pt x="605359" y="1815721"/>
                  <a:pt x="527871" y="1952255"/>
                </a:cubicBezTo>
                <a:cubicBezTo>
                  <a:pt x="450382" y="2088789"/>
                  <a:pt x="498141" y="2262209"/>
                  <a:pt x="634675" y="2339836"/>
                </a:cubicBezTo>
                <a:cubicBezTo>
                  <a:pt x="689867" y="2371079"/>
                  <a:pt x="750977" y="2381952"/>
                  <a:pt x="809472" y="2374795"/>
                </a:cubicBezTo>
                <a:lnTo>
                  <a:pt x="809609" y="2375345"/>
                </a:lnTo>
                <a:cubicBezTo>
                  <a:pt x="964999" y="2349745"/>
                  <a:pt x="1129748" y="2375208"/>
                  <a:pt x="1277431" y="2459027"/>
                </a:cubicBezTo>
                <a:lnTo>
                  <a:pt x="1281147" y="2461367"/>
                </a:lnTo>
                <a:cubicBezTo>
                  <a:pt x="1426765" y="2544086"/>
                  <a:pt x="1532331" y="2670297"/>
                  <a:pt x="1590413" y="2814539"/>
                </a:cubicBezTo>
                <a:lnTo>
                  <a:pt x="1590826" y="2814263"/>
                </a:lnTo>
                <a:cubicBezTo>
                  <a:pt x="1594129" y="2822246"/>
                  <a:pt x="1597983" y="2830091"/>
                  <a:pt x="1601974" y="2837799"/>
                </a:cubicBezTo>
                <a:cubicBezTo>
                  <a:pt x="1572245" y="2904689"/>
                  <a:pt x="1545268" y="2973094"/>
                  <a:pt x="1521458" y="3042875"/>
                </a:cubicBezTo>
                <a:cubicBezTo>
                  <a:pt x="1459384" y="3060630"/>
                  <a:pt x="1391393" y="3060630"/>
                  <a:pt x="1325328" y="3038746"/>
                </a:cubicBezTo>
                <a:lnTo>
                  <a:pt x="1323401" y="3038058"/>
                </a:lnTo>
                <a:cubicBezTo>
                  <a:pt x="1249353" y="3013421"/>
                  <a:pt x="1189757" y="2965249"/>
                  <a:pt x="1150256" y="2904689"/>
                </a:cubicBezTo>
                <a:lnTo>
                  <a:pt x="1150118" y="2904827"/>
                </a:lnTo>
                <a:cubicBezTo>
                  <a:pt x="1134290" y="2881292"/>
                  <a:pt x="1110892" y="2862573"/>
                  <a:pt x="1081851" y="2852939"/>
                </a:cubicBezTo>
                <a:cubicBezTo>
                  <a:pt x="1012483" y="2829816"/>
                  <a:pt x="937472" y="2867390"/>
                  <a:pt x="914487" y="2936758"/>
                </a:cubicBezTo>
                <a:cubicBezTo>
                  <a:pt x="891502" y="3006126"/>
                  <a:pt x="928939" y="3081138"/>
                  <a:pt x="998307" y="3104123"/>
                </a:cubicBezTo>
                <a:cubicBezTo>
                  <a:pt x="1026385" y="3113482"/>
                  <a:pt x="1055288" y="3112931"/>
                  <a:pt x="1081301" y="3104260"/>
                </a:cubicBezTo>
                <a:lnTo>
                  <a:pt x="1081439" y="3104536"/>
                </a:lnTo>
                <a:cubicBezTo>
                  <a:pt x="1150118" y="3078798"/>
                  <a:pt x="1227745" y="3075495"/>
                  <a:pt x="1302756" y="3100406"/>
                </a:cubicBezTo>
                <a:lnTo>
                  <a:pt x="1304682" y="3101095"/>
                </a:lnTo>
                <a:cubicBezTo>
                  <a:pt x="1372949" y="3123804"/>
                  <a:pt x="1428692" y="3166609"/>
                  <a:pt x="1468055" y="3220562"/>
                </a:cubicBezTo>
                <a:cubicBezTo>
                  <a:pt x="1438601" y="3333422"/>
                  <a:pt x="1417130" y="3449449"/>
                  <a:pt x="1403642" y="3567953"/>
                </a:cubicBezTo>
                <a:cubicBezTo>
                  <a:pt x="1382997" y="3577587"/>
                  <a:pt x="1363728" y="3589699"/>
                  <a:pt x="1346111" y="3603875"/>
                </a:cubicBezTo>
                <a:lnTo>
                  <a:pt x="1345835" y="3603462"/>
                </a:lnTo>
                <a:cubicBezTo>
                  <a:pt x="1225818" y="3702147"/>
                  <a:pt x="1072767" y="3762568"/>
                  <a:pt x="905266" y="3765321"/>
                </a:cubicBezTo>
                <a:lnTo>
                  <a:pt x="900861" y="3765596"/>
                </a:lnTo>
                <a:cubicBezTo>
                  <a:pt x="731157" y="3768487"/>
                  <a:pt x="574254" y="3711919"/>
                  <a:pt x="450107" y="3615024"/>
                </a:cubicBezTo>
                <a:lnTo>
                  <a:pt x="449694" y="3615437"/>
                </a:lnTo>
                <a:cubicBezTo>
                  <a:pt x="401797" y="3581165"/>
                  <a:pt x="342889" y="3561346"/>
                  <a:pt x="279439" y="3562447"/>
                </a:cubicBezTo>
                <a:cubicBezTo>
                  <a:pt x="122535" y="3565062"/>
                  <a:pt x="-2575" y="3694577"/>
                  <a:pt x="40" y="3851481"/>
                </a:cubicBezTo>
                <a:cubicBezTo>
                  <a:pt x="2655" y="4008522"/>
                  <a:pt x="132170" y="4133495"/>
                  <a:pt x="289074" y="4130880"/>
                </a:cubicBezTo>
                <a:cubicBezTo>
                  <a:pt x="354726" y="4129779"/>
                  <a:pt x="414735" y="4106518"/>
                  <a:pt x="462219" y="4068393"/>
                </a:cubicBezTo>
                <a:lnTo>
                  <a:pt x="462494" y="4068806"/>
                </a:lnTo>
                <a:cubicBezTo>
                  <a:pt x="582512" y="3970122"/>
                  <a:pt x="735562" y="3909700"/>
                  <a:pt x="903063" y="3906810"/>
                </a:cubicBezTo>
                <a:lnTo>
                  <a:pt x="907468" y="3906535"/>
                </a:lnTo>
                <a:cubicBezTo>
                  <a:pt x="1077172" y="3903644"/>
                  <a:pt x="1234076" y="3960212"/>
                  <a:pt x="1358223" y="4057107"/>
                </a:cubicBezTo>
                <a:lnTo>
                  <a:pt x="1358635" y="4056695"/>
                </a:lnTo>
                <a:cubicBezTo>
                  <a:pt x="1371023" y="4065503"/>
                  <a:pt x="1384236" y="4073486"/>
                  <a:pt x="1397999" y="4080230"/>
                </a:cubicBezTo>
                <a:cubicBezTo>
                  <a:pt x="1409973" y="4212635"/>
                  <a:pt x="1432270" y="4341874"/>
                  <a:pt x="1464064" y="4467535"/>
                </a:cubicBezTo>
                <a:cubicBezTo>
                  <a:pt x="1424976" y="4519011"/>
                  <a:pt x="1370610" y="4559613"/>
                  <a:pt x="1304682" y="4581497"/>
                </a:cubicBezTo>
                <a:lnTo>
                  <a:pt x="1302756" y="4582185"/>
                </a:lnTo>
                <a:cubicBezTo>
                  <a:pt x="1227745" y="4607097"/>
                  <a:pt x="1150118" y="4603794"/>
                  <a:pt x="1081439" y="4578056"/>
                </a:cubicBezTo>
                <a:lnTo>
                  <a:pt x="1081301" y="4578331"/>
                </a:lnTo>
                <a:cubicBezTo>
                  <a:pt x="1055288" y="4569798"/>
                  <a:pt x="1026247" y="4569247"/>
                  <a:pt x="998307" y="4578469"/>
                </a:cubicBezTo>
                <a:cubicBezTo>
                  <a:pt x="928939" y="4601454"/>
                  <a:pt x="891365" y="4676465"/>
                  <a:pt x="914487" y="4745833"/>
                </a:cubicBezTo>
                <a:cubicBezTo>
                  <a:pt x="937610" y="4815201"/>
                  <a:pt x="1012483" y="4852776"/>
                  <a:pt x="1081851" y="4829653"/>
                </a:cubicBezTo>
                <a:cubicBezTo>
                  <a:pt x="1110892" y="4820018"/>
                  <a:pt x="1134290" y="4801300"/>
                  <a:pt x="1150118" y="4777764"/>
                </a:cubicBezTo>
                <a:lnTo>
                  <a:pt x="1150256" y="4777902"/>
                </a:lnTo>
                <a:cubicBezTo>
                  <a:pt x="1189895" y="4717343"/>
                  <a:pt x="1249491" y="4669170"/>
                  <a:pt x="1323401" y="4644534"/>
                </a:cubicBezTo>
                <a:lnTo>
                  <a:pt x="1325328" y="4643845"/>
                </a:lnTo>
                <a:cubicBezTo>
                  <a:pt x="1388640" y="4622787"/>
                  <a:pt x="1453741" y="4622099"/>
                  <a:pt x="1513750" y="4637790"/>
                </a:cubicBezTo>
                <a:cubicBezTo>
                  <a:pt x="1538249" y="4711700"/>
                  <a:pt x="1566051" y="4783958"/>
                  <a:pt x="1597019" y="4854565"/>
                </a:cubicBezTo>
                <a:cubicBezTo>
                  <a:pt x="1594817" y="4859107"/>
                  <a:pt x="1592615" y="4863648"/>
                  <a:pt x="1590688" y="4868328"/>
                </a:cubicBezTo>
                <a:lnTo>
                  <a:pt x="1590275" y="4868053"/>
                </a:lnTo>
                <a:cubicBezTo>
                  <a:pt x="1532193" y="5012157"/>
                  <a:pt x="1426627" y="5138505"/>
                  <a:pt x="1281009" y="5221224"/>
                </a:cubicBezTo>
                <a:lnTo>
                  <a:pt x="1277293" y="5223564"/>
                </a:lnTo>
                <a:cubicBezTo>
                  <a:pt x="1129748" y="5307384"/>
                  <a:pt x="964862" y="5332846"/>
                  <a:pt x="809472" y="5307246"/>
                </a:cubicBezTo>
                <a:lnTo>
                  <a:pt x="809334" y="5307797"/>
                </a:lnTo>
                <a:cubicBezTo>
                  <a:pt x="750839" y="5300639"/>
                  <a:pt x="689729" y="5311513"/>
                  <a:pt x="634538" y="5342756"/>
                </a:cubicBezTo>
                <a:cubicBezTo>
                  <a:pt x="498004" y="5420244"/>
                  <a:pt x="450244" y="5593802"/>
                  <a:pt x="527733" y="5730336"/>
                </a:cubicBezTo>
                <a:cubicBezTo>
                  <a:pt x="605221" y="5866870"/>
                  <a:pt x="778779" y="5914767"/>
                  <a:pt x="915313" y="5837141"/>
                </a:cubicBezTo>
                <a:cubicBezTo>
                  <a:pt x="972432" y="5804797"/>
                  <a:pt x="1013997" y="5755523"/>
                  <a:pt x="1037395" y="5699368"/>
                </a:cubicBezTo>
                <a:lnTo>
                  <a:pt x="1037808" y="5699644"/>
                </a:lnTo>
                <a:cubicBezTo>
                  <a:pt x="1095890" y="5555540"/>
                  <a:pt x="1201456" y="5429191"/>
                  <a:pt x="1347074" y="5346472"/>
                </a:cubicBezTo>
                <a:lnTo>
                  <a:pt x="1350790" y="5344132"/>
                </a:lnTo>
                <a:cubicBezTo>
                  <a:pt x="1498335" y="5260313"/>
                  <a:pt x="1663222" y="5234850"/>
                  <a:pt x="1818612" y="5260450"/>
                </a:cubicBezTo>
                <a:lnTo>
                  <a:pt x="1818749" y="5259900"/>
                </a:lnTo>
                <a:cubicBezTo>
                  <a:pt x="1819988" y="5260037"/>
                  <a:pt x="1821089" y="5260037"/>
                  <a:pt x="1822328" y="5260175"/>
                </a:cubicBezTo>
                <a:cubicBezTo>
                  <a:pt x="1882750" y="5348537"/>
                  <a:pt x="1948814" y="5432769"/>
                  <a:pt x="2019696" y="5512460"/>
                </a:cubicBezTo>
                <a:cubicBezTo>
                  <a:pt x="2002630" y="5614998"/>
                  <a:pt x="1953219" y="5712856"/>
                  <a:pt x="1871739" y="5789657"/>
                </a:cubicBezTo>
                <a:lnTo>
                  <a:pt x="1869536" y="5791859"/>
                </a:lnTo>
                <a:cubicBezTo>
                  <a:pt x="1784340" y="5872100"/>
                  <a:pt x="1678086" y="5916006"/>
                  <a:pt x="1569905" y="5924126"/>
                </a:cubicBezTo>
                <a:lnTo>
                  <a:pt x="1569905" y="5924539"/>
                </a:lnTo>
                <a:cubicBezTo>
                  <a:pt x="1529578" y="5929219"/>
                  <a:pt x="1490352" y="5946561"/>
                  <a:pt x="1458558" y="5976427"/>
                </a:cubicBezTo>
                <a:cubicBezTo>
                  <a:pt x="1379831" y="6050613"/>
                  <a:pt x="1375977" y="6174622"/>
                  <a:pt x="1450163" y="6253349"/>
                </a:cubicBezTo>
                <a:cubicBezTo>
                  <a:pt x="1524348" y="6332076"/>
                  <a:pt x="1648357" y="6335930"/>
                  <a:pt x="1727222" y="6261745"/>
                </a:cubicBezTo>
                <a:cubicBezTo>
                  <a:pt x="1760117" y="6230777"/>
                  <a:pt x="1779936" y="6191000"/>
                  <a:pt x="1786543" y="6149572"/>
                </a:cubicBezTo>
                <a:lnTo>
                  <a:pt x="1786818" y="6149710"/>
                </a:lnTo>
                <a:cubicBezTo>
                  <a:pt x="1802233" y="6043731"/>
                  <a:pt x="1852332" y="5941881"/>
                  <a:pt x="1936427" y="5862741"/>
                </a:cubicBezTo>
                <a:lnTo>
                  <a:pt x="1938629" y="5860539"/>
                </a:lnTo>
                <a:cubicBezTo>
                  <a:pt x="2023550" y="5780710"/>
                  <a:pt x="2129392" y="5736805"/>
                  <a:pt x="2237160" y="5728409"/>
                </a:cubicBezTo>
                <a:cubicBezTo>
                  <a:pt x="2284368" y="5769975"/>
                  <a:pt x="2333229" y="5809889"/>
                  <a:pt x="2383603" y="5847739"/>
                </a:cubicBezTo>
                <a:cubicBezTo>
                  <a:pt x="2383741" y="5848702"/>
                  <a:pt x="2383878" y="5849666"/>
                  <a:pt x="2384016" y="5850629"/>
                </a:cubicBezTo>
                <a:lnTo>
                  <a:pt x="2383466" y="5850629"/>
                </a:lnTo>
                <a:cubicBezTo>
                  <a:pt x="2413195" y="6003129"/>
                  <a:pt x="2393513" y="6166501"/>
                  <a:pt x="2316437" y="6315285"/>
                </a:cubicBezTo>
                <a:lnTo>
                  <a:pt x="2314511" y="6319276"/>
                </a:lnTo>
                <a:cubicBezTo>
                  <a:pt x="2236334" y="6469987"/>
                  <a:pt x="2111912" y="6581058"/>
                  <a:pt x="1967670" y="6644233"/>
                </a:cubicBezTo>
                <a:lnTo>
                  <a:pt x="1967808" y="6644783"/>
                </a:lnTo>
                <a:cubicBezTo>
                  <a:pt x="1914819" y="6670658"/>
                  <a:pt x="1869399" y="6713050"/>
                  <a:pt x="1840220" y="6769343"/>
                </a:cubicBezTo>
                <a:cubicBezTo>
                  <a:pt x="1767962" y="6908767"/>
                  <a:pt x="1822328" y="7080260"/>
                  <a:pt x="1961614" y="7152519"/>
                </a:cubicBezTo>
                <a:cubicBezTo>
                  <a:pt x="2101039" y="7224777"/>
                  <a:pt x="2272532" y="7170411"/>
                  <a:pt x="2344790" y="7031124"/>
                </a:cubicBezTo>
                <a:cubicBezTo>
                  <a:pt x="2375070" y="6972905"/>
                  <a:pt x="2383053" y="6909042"/>
                  <a:pt x="2372042" y="6849171"/>
                </a:cubicBezTo>
                <a:lnTo>
                  <a:pt x="2372593" y="6849171"/>
                </a:lnTo>
                <a:cubicBezTo>
                  <a:pt x="2342863" y="6696534"/>
                  <a:pt x="2362545" y="6533299"/>
                  <a:pt x="2439621" y="6384515"/>
                </a:cubicBezTo>
                <a:lnTo>
                  <a:pt x="2441548" y="6380524"/>
                </a:lnTo>
                <a:cubicBezTo>
                  <a:pt x="2512017" y="6244678"/>
                  <a:pt x="2620198" y="6141177"/>
                  <a:pt x="2746409" y="6075800"/>
                </a:cubicBezTo>
                <a:cubicBezTo>
                  <a:pt x="2860784" y="6134433"/>
                  <a:pt x="2980251" y="6184531"/>
                  <a:pt x="3103985" y="6225134"/>
                </a:cubicBezTo>
                <a:cubicBezTo>
                  <a:pt x="3106875" y="6270691"/>
                  <a:pt x="3100544" y="6317625"/>
                  <a:pt x="3083340" y="6363320"/>
                </a:cubicBezTo>
                <a:lnTo>
                  <a:pt x="3082651" y="6365246"/>
                </a:lnTo>
                <a:cubicBezTo>
                  <a:pt x="3054849" y="6439294"/>
                  <a:pt x="3003511" y="6497514"/>
                  <a:pt x="2940337" y="6534675"/>
                </a:cubicBezTo>
                <a:lnTo>
                  <a:pt x="2940474" y="6534950"/>
                </a:lnTo>
                <a:cubicBezTo>
                  <a:pt x="2917489" y="6549815"/>
                  <a:pt x="2898771" y="6571974"/>
                  <a:pt x="2888448" y="6599639"/>
                </a:cubicBezTo>
                <a:cubicBezTo>
                  <a:pt x="2862711" y="6668043"/>
                  <a:pt x="2897395" y="6744431"/>
                  <a:pt x="2965799" y="6770031"/>
                </a:cubicBezTo>
                <a:cubicBezTo>
                  <a:pt x="3034204" y="6795769"/>
                  <a:pt x="3110591" y="6761085"/>
                  <a:pt x="3136329" y="6692542"/>
                </a:cubicBezTo>
                <a:cubicBezTo>
                  <a:pt x="3147065" y="6663914"/>
                  <a:pt x="3147202" y="6633910"/>
                  <a:pt x="3138807" y="6606933"/>
                </a:cubicBezTo>
                <a:lnTo>
                  <a:pt x="3139082" y="6606933"/>
                </a:lnTo>
                <a:cubicBezTo>
                  <a:pt x="3116923" y="6537978"/>
                  <a:pt x="3116923" y="6461453"/>
                  <a:pt x="3144312" y="6388369"/>
                </a:cubicBezTo>
                <a:lnTo>
                  <a:pt x="3145000" y="6386442"/>
                </a:lnTo>
                <a:cubicBezTo>
                  <a:pt x="3163306" y="6337719"/>
                  <a:pt x="3192071" y="6295879"/>
                  <a:pt x="3227444" y="6262296"/>
                </a:cubicBezTo>
                <a:cubicBezTo>
                  <a:pt x="3355719" y="6297255"/>
                  <a:pt x="3487986" y="6322304"/>
                  <a:pt x="3623557" y="6336343"/>
                </a:cubicBezTo>
                <a:cubicBezTo>
                  <a:pt x="3623557" y="6336481"/>
                  <a:pt x="3623695" y="6336481"/>
                  <a:pt x="3623832" y="6336618"/>
                </a:cubicBezTo>
                <a:lnTo>
                  <a:pt x="3623419" y="6336894"/>
                </a:lnTo>
                <a:cubicBezTo>
                  <a:pt x="3722104" y="6456911"/>
                  <a:pt x="3782525" y="6609961"/>
                  <a:pt x="3785416" y="6777463"/>
                </a:cubicBezTo>
                <a:lnTo>
                  <a:pt x="3785691" y="6781868"/>
                </a:lnTo>
                <a:cubicBezTo>
                  <a:pt x="3788581" y="6951571"/>
                  <a:pt x="3732013" y="7108475"/>
                  <a:pt x="3635118" y="7232622"/>
                </a:cubicBezTo>
                <a:lnTo>
                  <a:pt x="3635531" y="7233035"/>
                </a:lnTo>
                <a:cubicBezTo>
                  <a:pt x="3601260" y="7280932"/>
                  <a:pt x="3581441" y="7339840"/>
                  <a:pt x="3582542" y="7403289"/>
                </a:cubicBezTo>
                <a:cubicBezTo>
                  <a:pt x="3585157" y="7560193"/>
                  <a:pt x="3714671" y="7685304"/>
                  <a:pt x="3871575" y="7682689"/>
                </a:cubicBezTo>
                <a:cubicBezTo>
                  <a:pt x="4028617" y="7680074"/>
                  <a:pt x="4153590" y="7550559"/>
                  <a:pt x="4150974" y="7393655"/>
                </a:cubicBezTo>
                <a:cubicBezTo>
                  <a:pt x="4149873" y="7328003"/>
                  <a:pt x="4126613" y="7267995"/>
                  <a:pt x="4088488" y="7220510"/>
                </a:cubicBezTo>
                <a:lnTo>
                  <a:pt x="4088901" y="7220235"/>
                </a:lnTo>
                <a:cubicBezTo>
                  <a:pt x="3990217" y="7100218"/>
                  <a:pt x="3929795" y="6947167"/>
                  <a:pt x="3927042" y="6779666"/>
                </a:cubicBezTo>
                <a:lnTo>
                  <a:pt x="3926767" y="6775261"/>
                </a:lnTo>
                <a:cubicBezTo>
                  <a:pt x="3924014" y="6614091"/>
                  <a:pt x="3974939" y="6464619"/>
                  <a:pt x="4063025" y="6343775"/>
                </a:cubicBezTo>
                <a:cubicBezTo>
                  <a:pt x="4211672" y="6333315"/>
                  <a:pt x="4356739" y="6309917"/>
                  <a:pt x="4497127" y="6274545"/>
                </a:cubicBezTo>
                <a:cubicBezTo>
                  <a:pt x="4526993" y="6305926"/>
                  <a:pt x="4551217" y="6343362"/>
                  <a:pt x="4567458" y="6386442"/>
                </a:cubicBezTo>
                <a:lnTo>
                  <a:pt x="4568146" y="6388369"/>
                </a:lnTo>
                <a:cubicBezTo>
                  <a:pt x="4595535" y="6461316"/>
                  <a:pt x="4595673" y="6537978"/>
                  <a:pt x="4573376" y="6606933"/>
                </a:cubicBezTo>
                <a:lnTo>
                  <a:pt x="4573652" y="6606933"/>
                </a:lnTo>
                <a:cubicBezTo>
                  <a:pt x="4565256" y="6634047"/>
                  <a:pt x="4565393" y="6664052"/>
                  <a:pt x="4576129" y="6692542"/>
                </a:cubicBezTo>
                <a:cubicBezTo>
                  <a:pt x="4601867" y="6760947"/>
                  <a:pt x="4678116" y="6795631"/>
                  <a:pt x="4746659" y="6770031"/>
                </a:cubicBezTo>
                <a:cubicBezTo>
                  <a:pt x="4815063" y="6744293"/>
                  <a:pt x="4849747" y="6668043"/>
                  <a:pt x="4824010" y="6599639"/>
                </a:cubicBezTo>
                <a:cubicBezTo>
                  <a:pt x="4813549" y="6571974"/>
                  <a:pt x="4794968" y="6549815"/>
                  <a:pt x="4771846" y="6534950"/>
                </a:cubicBezTo>
                <a:lnTo>
                  <a:pt x="4771984" y="6534675"/>
                </a:lnTo>
                <a:cubicBezTo>
                  <a:pt x="4708809" y="6497514"/>
                  <a:pt x="4657471" y="6439294"/>
                  <a:pt x="4629669" y="6365246"/>
                </a:cubicBezTo>
                <a:lnTo>
                  <a:pt x="4628981" y="6363320"/>
                </a:lnTo>
                <a:cubicBezTo>
                  <a:pt x="4614254" y="6323956"/>
                  <a:pt x="4607647" y="6283491"/>
                  <a:pt x="4607923" y="6243852"/>
                </a:cubicBezTo>
                <a:cubicBezTo>
                  <a:pt x="4741704" y="6203525"/>
                  <a:pt x="4870668" y="6152188"/>
                  <a:pt x="4993989" y="6091078"/>
                </a:cubicBezTo>
                <a:cubicBezTo>
                  <a:pt x="5108226" y="6156867"/>
                  <a:pt x="5205672" y="6254863"/>
                  <a:pt x="5270911" y="6380524"/>
                </a:cubicBezTo>
                <a:lnTo>
                  <a:pt x="5272837" y="6384515"/>
                </a:lnTo>
                <a:cubicBezTo>
                  <a:pt x="5350051" y="6533299"/>
                  <a:pt x="5369732" y="6696534"/>
                  <a:pt x="5339866" y="6849171"/>
                </a:cubicBezTo>
                <a:lnTo>
                  <a:pt x="5340416" y="6849171"/>
                </a:lnTo>
                <a:cubicBezTo>
                  <a:pt x="5329405" y="6909042"/>
                  <a:pt x="5337526" y="6972905"/>
                  <a:pt x="5367668" y="7031124"/>
                </a:cubicBezTo>
                <a:cubicBezTo>
                  <a:pt x="5439926" y="7170411"/>
                  <a:pt x="5611557" y="7224915"/>
                  <a:pt x="5750844" y="7152519"/>
                </a:cubicBezTo>
                <a:cubicBezTo>
                  <a:pt x="5890268" y="7080260"/>
                  <a:pt x="5944496" y="6908629"/>
                  <a:pt x="5872238" y="6769343"/>
                </a:cubicBezTo>
                <a:cubicBezTo>
                  <a:pt x="5843059" y="6713050"/>
                  <a:pt x="5797639" y="6670658"/>
                  <a:pt x="5744650" y="6644783"/>
                </a:cubicBezTo>
                <a:lnTo>
                  <a:pt x="5744925" y="6644233"/>
                </a:lnTo>
                <a:cubicBezTo>
                  <a:pt x="5600684" y="6581058"/>
                  <a:pt x="5476262" y="6469987"/>
                  <a:pt x="5398085" y="6319276"/>
                </a:cubicBezTo>
                <a:lnTo>
                  <a:pt x="5396158" y="6315285"/>
                </a:lnTo>
                <a:cubicBezTo>
                  <a:pt x="5326515" y="6181091"/>
                  <a:pt x="5303805" y="6034922"/>
                  <a:pt x="5321973" y="5895636"/>
                </a:cubicBezTo>
                <a:cubicBezTo>
                  <a:pt x="5392993" y="5845674"/>
                  <a:pt x="5461260" y="5792134"/>
                  <a:pt x="5526499" y="5735153"/>
                </a:cubicBezTo>
                <a:cubicBezTo>
                  <a:pt x="5616374" y="5751670"/>
                  <a:pt x="5702534" y="5793373"/>
                  <a:pt x="5773966" y="5860539"/>
                </a:cubicBezTo>
                <a:lnTo>
                  <a:pt x="5776168" y="5862741"/>
                </a:lnTo>
                <a:cubicBezTo>
                  <a:pt x="5860264" y="5941881"/>
                  <a:pt x="5910225" y="6043593"/>
                  <a:pt x="5925778" y="6149710"/>
                </a:cubicBezTo>
                <a:lnTo>
                  <a:pt x="5926191" y="6149572"/>
                </a:lnTo>
                <a:cubicBezTo>
                  <a:pt x="5932659" y="6191000"/>
                  <a:pt x="5952479" y="6230777"/>
                  <a:pt x="5985511" y="6261745"/>
                </a:cubicBezTo>
                <a:cubicBezTo>
                  <a:pt x="6064376" y="6335930"/>
                  <a:pt x="6188248" y="6332214"/>
                  <a:pt x="6262571" y="6253349"/>
                </a:cubicBezTo>
                <a:cubicBezTo>
                  <a:pt x="6336756" y="6174484"/>
                  <a:pt x="6332902" y="6050475"/>
                  <a:pt x="6254175" y="5976427"/>
                </a:cubicBezTo>
                <a:cubicBezTo>
                  <a:pt x="6222381" y="5946423"/>
                  <a:pt x="6183155" y="5929219"/>
                  <a:pt x="6142828" y="5924539"/>
                </a:cubicBezTo>
                <a:lnTo>
                  <a:pt x="6142828" y="5924126"/>
                </a:lnTo>
                <a:cubicBezTo>
                  <a:pt x="6034647" y="5916006"/>
                  <a:pt x="5928393" y="5872100"/>
                  <a:pt x="5843197" y="5791859"/>
                </a:cubicBezTo>
                <a:lnTo>
                  <a:pt x="5840994" y="5789657"/>
                </a:lnTo>
                <a:cubicBezTo>
                  <a:pt x="5773278" y="5725932"/>
                  <a:pt x="5727721" y="5647618"/>
                  <a:pt x="5704461" y="5564073"/>
                </a:cubicBezTo>
                <a:cubicBezTo>
                  <a:pt x="5795575" y="5467316"/>
                  <a:pt x="5879120" y="5363401"/>
                  <a:pt x="5953993" y="5253156"/>
                </a:cubicBezTo>
                <a:cubicBezTo>
                  <a:pt x="6091353" y="5242282"/>
                  <a:pt x="6233254" y="5270911"/>
                  <a:pt x="6362081" y="5343995"/>
                </a:cubicBezTo>
                <a:lnTo>
                  <a:pt x="6365797" y="5346334"/>
                </a:lnTo>
                <a:cubicBezTo>
                  <a:pt x="6511415" y="5429053"/>
                  <a:pt x="6616981" y="5555264"/>
                  <a:pt x="6675063" y="5699506"/>
                </a:cubicBezTo>
                <a:lnTo>
                  <a:pt x="6675476" y="5699231"/>
                </a:lnTo>
                <a:cubicBezTo>
                  <a:pt x="6698874" y="5755523"/>
                  <a:pt x="6740439" y="5804659"/>
                  <a:pt x="6797558" y="5837003"/>
                </a:cubicBezTo>
                <a:cubicBezTo>
                  <a:pt x="6934092" y="5914492"/>
                  <a:pt x="7107650" y="5866732"/>
                  <a:pt x="7185138" y="5730199"/>
                </a:cubicBezTo>
                <a:cubicBezTo>
                  <a:pt x="7262627" y="5593665"/>
                  <a:pt x="7214867" y="5420244"/>
                  <a:pt x="7078333" y="5342618"/>
                </a:cubicBezTo>
                <a:cubicBezTo>
                  <a:pt x="7023142" y="5311375"/>
                  <a:pt x="6962032" y="5300502"/>
                  <a:pt x="6903537" y="5307659"/>
                </a:cubicBezTo>
                <a:lnTo>
                  <a:pt x="6903399" y="5307108"/>
                </a:lnTo>
                <a:cubicBezTo>
                  <a:pt x="6748009" y="5332709"/>
                  <a:pt x="6583123" y="5307246"/>
                  <a:pt x="6435578" y="5223426"/>
                </a:cubicBezTo>
                <a:lnTo>
                  <a:pt x="6431862" y="5221086"/>
                </a:lnTo>
                <a:cubicBezTo>
                  <a:pt x="6303448" y="5148140"/>
                  <a:pt x="6206278" y="5041335"/>
                  <a:pt x="6145306" y="4918289"/>
                </a:cubicBezTo>
                <a:cubicBezTo>
                  <a:pt x="6189624" y="4824423"/>
                  <a:pt x="6228300" y="4727528"/>
                  <a:pt x="6260919" y="4627742"/>
                </a:cubicBezTo>
                <a:cubicBezTo>
                  <a:pt x="6302622" y="4624989"/>
                  <a:pt x="6345427" y="4629807"/>
                  <a:pt x="6387543" y="4643845"/>
                </a:cubicBezTo>
                <a:lnTo>
                  <a:pt x="6389470" y="4644534"/>
                </a:lnTo>
                <a:cubicBezTo>
                  <a:pt x="6463518" y="4669170"/>
                  <a:pt x="6523114" y="4717343"/>
                  <a:pt x="6562615" y="4777902"/>
                </a:cubicBezTo>
                <a:lnTo>
                  <a:pt x="6562752" y="4777764"/>
                </a:lnTo>
                <a:cubicBezTo>
                  <a:pt x="6578581" y="4801300"/>
                  <a:pt x="6601978" y="4820018"/>
                  <a:pt x="6631020" y="4829653"/>
                </a:cubicBezTo>
                <a:cubicBezTo>
                  <a:pt x="6700387" y="4852776"/>
                  <a:pt x="6775399" y="4815201"/>
                  <a:pt x="6798384" y="4745833"/>
                </a:cubicBezTo>
                <a:cubicBezTo>
                  <a:pt x="6821369" y="4676465"/>
                  <a:pt x="6783932" y="4601454"/>
                  <a:pt x="6714564" y="4578469"/>
                </a:cubicBezTo>
                <a:cubicBezTo>
                  <a:pt x="6686487" y="4569110"/>
                  <a:pt x="6657583" y="4569660"/>
                  <a:pt x="6631570" y="4578331"/>
                </a:cubicBezTo>
                <a:lnTo>
                  <a:pt x="6631433" y="4578056"/>
                </a:lnTo>
                <a:cubicBezTo>
                  <a:pt x="6562752" y="4603794"/>
                  <a:pt x="6485126" y="4607097"/>
                  <a:pt x="6410115" y="4582185"/>
                </a:cubicBezTo>
                <a:lnTo>
                  <a:pt x="6408189" y="4581497"/>
                </a:lnTo>
                <a:cubicBezTo>
                  <a:pt x="6364971" y="4567045"/>
                  <a:pt x="6326708" y="4544473"/>
                  <a:pt x="6294364" y="4516258"/>
                </a:cubicBezTo>
                <a:cubicBezTo>
                  <a:pt x="6336618" y="4363070"/>
                  <a:pt x="6364696" y="4203964"/>
                  <a:pt x="6376808" y="4040453"/>
                </a:cubicBezTo>
                <a:cubicBezTo>
                  <a:pt x="6497238" y="3953881"/>
                  <a:pt x="6645471" y="3903782"/>
                  <a:pt x="6805128" y="3906535"/>
                </a:cubicBezTo>
                <a:lnTo>
                  <a:pt x="6809532" y="3906810"/>
                </a:lnTo>
                <a:cubicBezTo>
                  <a:pt x="6977034" y="3909700"/>
                  <a:pt x="7130084" y="3969984"/>
                  <a:pt x="7250102" y="4068806"/>
                </a:cubicBezTo>
                <a:lnTo>
                  <a:pt x="7250377" y="4068393"/>
                </a:lnTo>
                <a:cubicBezTo>
                  <a:pt x="7297861" y="4106518"/>
                  <a:pt x="7357870" y="4129779"/>
                  <a:pt x="7423522" y="4130880"/>
                </a:cubicBezTo>
                <a:cubicBezTo>
                  <a:pt x="7580563" y="4133495"/>
                  <a:pt x="7709941" y="4008522"/>
                  <a:pt x="7712556" y="3851481"/>
                </a:cubicBezTo>
                <a:cubicBezTo>
                  <a:pt x="7715446" y="3694990"/>
                  <a:pt x="7590336" y="3565613"/>
                  <a:pt x="7433432" y="3562860"/>
                </a:cubicBezTo>
                <a:close/>
              </a:path>
            </a:pathLst>
          </a:custGeom>
          <a:noFill/>
          <a:ln w="13760" cap="flat">
            <a:solidFill>
              <a:schemeClr val="bg1">
                <a:lumMod val="65000"/>
              </a:schemeClr>
            </a:solidFill>
            <a:prstDash val="solid"/>
            <a:miter/>
          </a:ln>
          <a:effectLst>
            <a:outerShdw blurRad="190500" dist="152400" dir="2700000" algn="tl" rotWithShape="0">
              <a:prstClr val="black">
                <a:alpha val="40000"/>
              </a:prstClr>
            </a:outerShdw>
          </a:effectLst>
        </p:spPr>
        <p:txBody>
          <a:bodyPr rot="0" spcFirstLastPara="0" vertOverflow="overflow" horzOverflow="overflow" vert="horz" wrap="square" lIns="13501" tIns="6751" rIns="13501" bIns="6751" numCol="1" spcCol="0" rtlCol="0" fromWordArt="0" anchor="ctr" anchorCtr="0" forceAA="0" compatLnSpc="1">
            <a:prstTxWarp prst="textNoShape">
              <a:avLst/>
            </a:prstTxWarp>
            <a:noAutofit/>
          </a:bodyPr>
          <a:lstStyle/>
          <a:p>
            <a:endParaRPr lang="it-IT" sz="100" dirty="0">
              <a:latin typeface="Raleway" panose="020B0003030101060003" pitchFamily="34" charset="0"/>
            </a:endParaRPr>
          </a:p>
        </p:txBody>
      </p:sp>
    </p:spTree>
    <p:extLst>
      <p:ext uri="{BB962C8B-B14F-4D97-AF65-F5344CB8AC3E}">
        <p14:creationId xmlns:p14="http://schemas.microsoft.com/office/powerpoint/2010/main" val="351503716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left)">
                                      <p:cBhvr>
                                        <p:cTn id="7" dur="500"/>
                                        <p:tgtEl>
                                          <p:spTgt spid="4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wipe(left)">
                                      <p:cBhvr>
                                        <p:cTn id="1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8">
            <a:extLst>
              <a:ext uri="{FF2B5EF4-FFF2-40B4-BE49-F238E27FC236}">
                <a16:creationId xmlns:a16="http://schemas.microsoft.com/office/drawing/2014/main" id="{44384B39-3FB2-43C7-8E86-0E8595F31189}"/>
              </a:ext>
            </a:extLst>
          </p:cNvPr>
          <p:cNvSpPr txBox="1"/>
          <p:nvPr/>
        </p:nvSpPr>
        <p:spPr>
          <a:xfrm>
            <a:off x="278946" y="596535"/>
            <a:ext cx="11665404" cy="461665"/>
          </a:xfrm>
          <a:prstGeom prst="rect">
            <a:avLst/>
          </a:prstGeom>
          <a:noFill/>
        </p:spPr>
        <p:txBody>
          <a:bodyPr wrap="square">
            <a:spAutoFit/>
          </a:bodyPr>
          <a:lstStyle/>
          <a:p>
            <a:r>
              <a:rPr lang="it-IT" sz="2400" b="1" dirty="0">
                <a:solidFill>
                  <a:srgbClr val="006064"/>
                </a:solidFill>
                <a:latin typeface="Arial Narrow" panose="020B0606020202030204" pitchFamily="34" charset="0"/>
                <a:ea typeface="Times New Roman" panose="02020603050405020304" pitchFamily="18" charset="0"/>
                <a:cs typeface="Times New Roman" panose="02020603050405020304" pitchFamily="18" charset="0"/>
              </a:rPr>
              <a:t>A </a:t>
            </a:r>
            <a:r>
              <a:rPr lang="it-IT" sz="2400" b="1" dirty="0" err="1">
                <a:solidFill>
                  <a:srgbClr val="006064"/>
                </a:solidFill>
                <a:latin typeface="Arial Narrow" panose="020B0606020202030204" pitchFamily="34" charset="0"/>
                <a:ea typeface="Times New Roman" panose="02020603050405020304" pitchFamily="18" charset="0"/>
                <a:cs typeface="Times New Roman" panose="02020603050405020304" pitchFamily="18" charset="0"/>
              </a:rPr>
              <a:t>d</a:t>
            </a:r>
            <a:r>
              <a:rPr lang="it-IT" sz="2400" b="1" dirty="0" err="1">
                <a:solidFill>
                  <a:srgbClr val="006064"/>
                </a:solidFill>
                <a:effectLst/>
                <a:latin typeface="Arial Narrow" panose="020B0606020202030204" pitchFamily="34" charset="0"/>
                <a:ea typeface="Times New Roman" panose="02020603050405020304" pitchFamily="18" charset="0"/>
                <a:cs typeface="Times New Roman" panose="02020603050405020304" pitchFamily="18" charset="0"/>
              </a:rPr>
              <a:t>efined</a:t>
            </a:r>
            <a:r>
              <a:rPr lang="it-IT" sz="2400" b="1" dirty="0">
                <a:solidFill>
                  <a:srgbClr val="006064"/>
                </a:solidFill>
                <a:effectLst/>
                <a:latin typeface="Arial Narrow" panose="020B0606020202030204" pitchFamily="34" charset="0"/>
                <a:ea typeface="Times New Roman" panose="02020603050405020304" pitchFamily="18" charset="0"/>
                <a:cs typeface="Times New Roman" panose="02020603050405020304" pitchFamily="18" charset="0"/>
              </a:rPr>
              <a:t> and consensus-</a:t>
            </a:r>
            <a:r>
              <a:rPr lang="it-IT" sz="2400" b="1" dirty="0" err="1">
                <a:solidFill>
                  <a:srgbClr val="006064"/>
                </a:solidFill>
                <a:effectLst/>
                <a:latin typeface="Arial Narrow" panose="020B0606020202030204" pitchFamily="34" charset="0"/>
                <a:ea typeface="Times New Roman" panose="02020603050405020304" pitchFamily="18" charset="0"/>
                <a:cs typeface="Times New Roman" panose="02020603050405020304" pitchFamily="18" charset="0"/>
              </a:rPr>
              <a:t>driven</a:t>
            </a:r>
            <a:r>
              <a:rPr lang="it-IT" sz="2400" b="1" dirty="0">
                <a:solidFill>
                  <a:srgbClr val="006064"/>
                </a:solidFill>
                <a:effectLst/>
                <a:latin typeface="Arial Narrow" panose="020B0606020202030204" pitchFamily="34" charset="0"/>
                <a:ea typeface="Times New Roman" panose="02020603050405020304" pitchFamily="18" charset="0"/>
                <a:cs typeface="Times New Roman" panose="02020603050405020304" pitchFamily="18" charset="0"/>
              </a:rPr>
              <a:t> Strategy                                            </a:t>
            </a:r>
            <a:r>
              <a:rPr lang="it-IT" sz="2400" b="1" dirty="0" err="1">
                <a:solidFill>
                  <a:srgbClr val="006064"/>
                </a:solidFill>
                <a:effectLst/>
                <a:latin typeface="Arial Narrow" panose="020B0606020202030204" pitchFamily="34" charset="0"/>
                <a:ea typeface="Times New Roman" panose="02020603050405020304" pitchFamily="18" charset="0"/>
                <a:cs typeface="Times New Roman" panose="02020603050405020304" pitchFamily="18" charset="0"/>
              </a:rPr>
              <a:t>Dedicated</a:t>
            </a:r>
            <a:r>
              <a:rPr lang="it-IT" sz="2400" b="1" dirty="0">
                <a:solidFill>
                  <a:srgbClr val="006064"/>
                </a:solidFill>
                <a:effectLst/>
                <a:latin typeface="Arial Narrow" panose="020B0606020202030204" pitchFamily="34" charset="0"/>
                <a:ea typeface="Times New Roman" panose="02020603050405020304" pitchFamily="18" charset="0"/>
                <a:cs typeface="Times New Roman" panose="02020603050405020304" pitchFamily="18" charset="0"/>
              </a:rPr>
              <a:t> </a:t>
            </a:r>
            <a:r>
              <a:rPr lang="it-IT" sz="2400" b="1" dirty="0" err="1">
                <a:solidFill>
                  <a:srgbClr val="006064"/>
                </a:solidFill>
                <a:effectLst/>
                <a:latin typeface="Arial Narrow" panose="020B0606020202030204" pitchFamily="34" charset="0"/>
                <a:ea typeface="Times New Roman" panose="02020603050405020304" pitchFamily="18" charset="0"/>
                <a:cs typeface="Times New Roman" panose="02020603050405020304" pitchFamily="18" charset="0"/>
              </a:rPr>
              <a:t>guidance</a:t>
            </a:r>
            <a:endParaRPr lang="it-IT" sz="2400" dirty="0"/>
          </a:p>
        </p:txBody>
      </p:sp>
      <p:pic>
        <p:nvPicPr>
          <p:cNvPr id="7" name="Immagine 6">
            <a:extLst>
              <a:ext uri="{FF2B5EF4-FFF2-40B4-BE49-F238E27FC236}">
                <a16:creationId xmlns:a16="http://schemas.microsoft.com/office/drawing/2014/main" id="{FF9FBC50-E164-437F-B520-DA505C975807}"/>
              </a:ext>
            </a:extLst>
          </p:cNvPr>
          <p:cNvPicPr>
            <a:picLocks noChangeAspect="1"/>
          </p:cNvPicPr>
          <p:nvPr/>
        </p:nvPicPr>
        <p:blipFill rotWithShape="1">
          <a:blip r:embed="rId2"/>
          <a:srcRect l="33750" t="21843" r="35166"/>
          <a:stretch/>
        </p:blipFill>
        <p:spPr>
          <a:xfrm>
            <a:off x="904875" y="1190531"/>
            <a:ext cx="3450592" cy="4609269"/>
          </a:xfrm>
          <a:prstGeom prst="rect">
            <a:avLst/>
          </a:prstGeom>
          <a:ln>
            <a:noFill/>
          </a:ln>
          <a:effectLst>
            <a:outerShdw blurRad="292100" dist="139700" dir="2700000" algn="tl" rotWithShape="0">
              <a:srgbClr val="333333">
                <a:alpha val="65000"/>
              </a:srgbClr>
            </a:outerShdw>
          </a:effectLst>
        </p:spPr>
      </p:pic>
      <p:pic>
        <p:nvPicPr>
          <p:cNvPr id="8" name="Immagine 7">
            <a:extLst>
              <a:ext uri="{FF2B5EF4-FFF2-40B4-BE49-F238E27FC236}">
                <a16:creationId xmlns:a16="http://schemas.microsoft.com/office/drawing/2014/main" id="{D4F10003-B9C3-4E52-A595-F26B1F1C24DE}"/>
              </a:ext>
            </a:extLst>
          </p:cNvPr>
          <p:cNvPicPr>
            <a:picLocks noChangeAspect="1"/>
          </p:cNvPicPr>
          <p:nvPr/>
        </p:nvPicPr>
        <p:blipFill rotWithShape="1">
          <a:blip r:embed="rId3"/>
          <a:srcRect l="33793" t="22374" r="35000"/>
          <a:stretch/>
        </p:blipFill>
        <p:spPr>
          <a:xfrm>
            <a:off x="7923191" y="1190531"/>
            <a:ext cx="3432217" cy="4535598"/>
          </a:xfrm>
          <a:prstGeom prst="rect">
            <a:avLst/>
          </a:prstGeom>
          <a:ln>
            <a:noFill/>
          </a:ln>
          <a:effectLst>
            <a:outerShdw blurRad="292100" dist="139700" dir="2700000" algn="tl" rotWithShape="0">
              <a:srgbClr val="333333">
                <a:alpha val="65000"/>
              </a:srgbClr>
            </a:outerShdw>
          </a:effectLst>
        </p:spPr>
      </p:pic>
      <p:sp>
        <p:nvSpPr>
          <p:cNvPr id="10" name="CasellaDiTesto 9">
            <a:extLst>
              <a:ext uri="{FF2B5EF4-FFF2-40B4-BE49-F238E27FC236}">
                <a16:creationId xmlns:a16="http://schemas.microsoft.com/office/drawing/2014/main" id="{AE70F215-4628-4D30-ABDF-C90E0B244DE4}"/>
              </a:ext>
            </a:extLst>
          </p:cNvPr>
          <p:cNvSpPr txBox="1"/>
          <p:nvPr/>
        </p:nvSpPr>
        <p:spPr>
          <a:xfrm>
            <a:off x="3982060" y="6340284"/>
            <a:ext cx="4169731" cy="369332"/>
          </a:xfrm>
          <a:prstGeom prst="rect">
            <a:avLst/>
          </a:prstGeom>
          <a:noFill/>
        </p:spPr>
        <p:txBody>
          <a:bodyPr wrap="none" rtlCol="0">
            <a:spAutoFit/>
          </a:bodyPr>
          <a:lstStyle/>
          <a:p>
            <a:r>
              <a:rPr lang="it-IT" dirty="0">
                <a:latin typeface="Arial Narrow" panose="020B0606020202030204" pitchFamily="34" charset="0"/>
              </a:rPr>
              <a:t>Some </a:t>
            </a:r>
            <a:r>
              <a:rPr lang="it-IT" dirty="0" err="1">
                <a:latin typeface="Arial Narrow" panose="020B0606020202030204" pitchFamily="34" charset="0"/>
              </a:rPr>
              <a:t>examples</a:t>
            </a:r>
            <a:r>
              <a:rPr lang="it-IT" dirty="0">
                <a:latin typeface="Arial Narrow" panose="020B0606020202030204" pitchFamily="34" charset="0"/>
              </a:rPr>
              <a:t>: </a:t>
            </a:r>
            <a:r>
              <a:rPr lang="it-IT" dirty="0" err="1">
                <a:latin typeface="Arial Narrow" panose="020B0606020202030204" pitchFamily="34" charset="0"/>
              </a:rPr>
              <a:t>all</a:t>
            </a:r>
            <a:r>
              <a:rPr lang="it-IT" dirty="0">
                <a:latin typeface="Arial Narrow" panose="020B0606020202030204" pitchFamily="34" charset="0"/>
              </a:rPr>
              <a:t> reports are </a:t>
            </a:r>
            <a:r>
              <a:rPr lang="it-IT" dirty="0">
                <a:latin typeface="Arial Narrow" panose="020B0606020202030204" pitchFamily="34" charset="0"/>
                <a:hlinkClick r:id="rId4"/>
              </a:rPr>
              <a:t>available online</a:t>
            </a:r>
            <a:endParaRPr lang="it-IT" dirty="0">
              <a:latin typeface="Arial Narrow" panose="020B0606020202030204" pitchFamily="34" charset="0"/>
            </a:endParaRPr>
          </a:p>
        </p:txBody>
      </p:sp>
    </p:spTree>
    <p:extLst>
      <p:ext uri="{BB962C8B-B14F-4D97-AF65-F5344CB8AC3E}">
        <p14:creationId xmlns:p14="http://schemas.microsoft.com/office/powerpoint/2010/main" val="30254755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7B212050-B253-43CA-A8AA-5A0EFB9875FF}"/>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0569"/>
          <a:stretch/>
        </p:blipFill>
        <p:spPr bwMode="auto">
          <a:xfrm>
            <a:off x="842065" y="1091700"/>
            <a:ext cx="9633735" cy="4674599"/>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a:extLst>
              <a:ext uri="{FF2B5EF4-FFF2-40B4-BE49-F238E27FC236}">
                <a16:creationId xmlns:a16="http://schemas.microsoft.com/office/drawing/2014/main" id="{78A7BFD0-86CA-45A6-B18A-4CF93ECF1037}"/>
              </a:ext>
            </a:extLst>
          </p:cNvPr>
          <p:cNvSpPr/>
          <p:nvPr/>
        </p:nvSpPr>
        <p:spPr>
          <a:xfrm>
            <a:off x="103944" y="5763404"/>
            <a:ext cx="9363182" cy="261610"/>
          </a:xfrm>
          <a:prstGeom prst="rect">
            <a:avLst/>
          </a:prstGeom>
        </p:spPr>
        <p:txBody>
          <a:bodyPr wrap="square">
            <a:spAutoFit/>
          </a:bodyPr>
          <a:lstStyle/>
          <a:p>
            <a:r>
              <a:rPr lang="it-IT" sz="1050" dirty="0">
                <a:hlinkClick r:id="rId3"/>
              </a:rPr>
              <a:t>https://medium.com/@tomaspueyo/coronavirus-the-hammer-and-the-dance-be9337092b56</a:t>
            </a:r>
            <a:endParaRPr lang="it-IT" sz="1050" dirty="0"/>
          </a:p>
        </p:txBody>
      </p:sp>
      <p:sp>
        <p:nvSpPr>
          <p:cNvPr id="4" name="Dipartimenti">
            <a:extLst>
              <a:ext uri="{FF2B5EF4-FFF2-40B4-BE49-F238E27FC236}">
                <a16:creationId xmlns:a16="http://schemas.microsoft.com/office/drawing/2014/main" id="{D0528092-CBBF-41E5-A52F-F2734D6919AD}"/>
              </a:ext>
            </a:extLst>
          </p:cNvPr>
          <p:cNvSpPr txBox="1"/>
          <p:nvPr/>
        </p:nvSpPr>
        <p:spPr>
          <a:xfrm>
            <a:off x="715866" y="-131573"/>
            <a:ext cx="9507411" cy="9645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lgn="l" defTabSz="457200">
              <a:lnSpc>
                <a:spcPts val="8100"/>
              </a:lnSpc>
              <a:spcBef>
                <a:spcPts val="1200"/>
              </a:spcBef>
              <a:defRPr sz="4000" b="0">
                <a:latin typeface="Raleway"/>
                <a:ea typeface="Raleway"/>
                <a:cs typeface="Raleway"/>
                <a:sym typeface="Raleway"/>
              </a:defRPr>
            </a:lvl1pPr>
          </a:lstStyle>
          <a:p>
            <a:r>
              <a:rPr lang="it-IT" b="1" dirty="0">
                <a:solidFill>
                  <a:srgbClr val="006064"/>
                </a:solidFill>
                <a:latin typeface="Arial Narrow" panose="020B0606020202030204" pitchFamily="34" charset="0"/>
                <a:ea typeface="+mj-ea"/>
                <a:cs typeface="+mj-cs"/>
              </a:rPr>
              <a:t>Response strategy: the Hammer and the Dance</a:t>
            </a:r>
            <a:endParaRPr b="1" dirty="0">
              <a:solidFill>
                <a:srgbClr val="006064"/>
              </a:solidFill>
              <a:latin typeface="Arial Narrow" panose="020B0606020202030204" pitchFamily="34" charset="0"/>
              <a:ea typeface="+mj-ea"/>
              <a:cs typeface="+mj-cs"/>
            </a:endParaRPr>
          </a:p>
        </p:txBody>
      </p:sp>
    </p:spTree>
    <p:extLst>
      <p:ext uri="{BB962C8B-B14F-4D97-AF65-F5344CB8AC3E}">
        <p14:creationId xmlns:p14="http://schemas.microsoft.com/office/powerpoint/2010/main" val="189773157"/>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ttangolo 38">
            <a:extLst>
              <a:ext uri="{FF2B5EF4-FFF2-40B4-BE49-F238E27FC236}">
                <a16:creationId xmlns:a16="http://schemas.microsoft.com/office/drawing/2014/main" id="{0FC39E93-F380-437B-86EA-1B5D373ED2F4}"/>
              </a:ext>
            </a:extLst>
          </p:cNvPr>
          <p:cNvSpPr/>
          <p:nvPr/>
        </p:nvSpPr>
        <p:spPr>
          <a:xfrm>
            <a:off x="11316107" y="733290"/>
            <a:ext cx="265557" cy="4740643"/>
          </a:xfrm>
          <a:prstGeom prst="rect">
            <a:avLst/>
          </a:prstGeom>
          <a:solidFill>
            <a:schemeClr val="accent1">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Immagine 3">
            <a:extLst>
              <a:ext uri="{FF2B5EF4-FFF2-40B4-BE49-F238E27FC236}">
                <a16:creationId xmlns:a16="http://schemas.microsoft.com/office/drawing/2014/main" id="{E2E811A9-DB06-4916-A0F7-9D695DB755DC}"/>
              </a:ext>
            </a:extLst>
          </p:cNvPr>
          <p:cNvPicPr>
            <a:picLocks noChangeAspect="1"/>
          </p:cNvPicPr>
          <p:nvPr/>
        </p:nvPicPr>
        <p:blipFill>
          <a:blip r:embed="rId2"/>
          <a:stretch>
            <a:fillRect/>
          </a:stretch>
        </p:blipFill>
        <p:spPr>
          <a:xfrm>
            <a:off x="-23913" y="1202808"/>
            <a:ext cx="12110485" cy="5044888"/>
          </a:xfrm>
          <a:prstGeom prst="rect">
            <a:avLst/>
          </a:prstGeom>
        </p:spPr>
      </p:pic>
      <p:sp>
        <p:nvSpPr>
          <p:cNvPr id="5" name="CasellaDiTesto 4">
            <a:extLst>
              <a:ext uri="{FF2B5EF4-FFF2-40B4-BE49-F238E27FC236}">
                <a16:creationId xmlns:a16="http://schemas.microsoft.com/office/drawing/2014/main" id="{1E41FAD6-17B9-4EAF-BFB2-19E81C9621FD}"/>
              </a:ext>
            </a:extLst>
          </p:cNvPr>
          <p:cNvSpPr txBox="1"/>
          <p:nvPr/>
        </p:nvSpPr>
        <p:spPr>
          <a:xfrm>
            <a:off x="810823" y="719666"/>
            <a:ext cx="917691" cy="461665"/>
          </a:xfrm>
          <a:prstGeom prst="rect">
            <a:avLst/>
          </a:prstGeom>
          <a:solidFill>
            <a:schemeClr val="accent2">
              <a:lumMod val="60000"/>
              <a:lumOff val="40000"/>
            </a:schemeClr>
          </a:solidFill>
        </p:spPr>
        <p:txBody>
          <a:bodyPr wrap="square" rtlCol="0">
            <a:spAutoFit/>
          </a:bodyPr>
          <a:lstStyle/>
          <a:p>
            <a:pPr algn="ctr"/>
            <a:r>
              <a:rPr lang="it-IT" sz="800" b="1" dirty="0">
                <a:latin typeface="Arial Narrow" panose="020B0606020202030204" pitchFamily="34" charset="0"/>
              </a:rPr>
              <a:t>11/03</a:t>
            </a:r>
            <a:r>
              <a:rPr lang="it-IT" sz="800" dirty="0">
                <a:latin typeface="Arial Narrow" panose="020B0606020202030204" pitchFamily="34" charset="0"/>
              </a:rPr>
              <a:t> </a:t>
            </a:r>
          </a:p>
          <a:p>
            <a:pPr algn="ctr"/>
            <a:endParaRPr lang="it-IT" sz="800" b="1" dirty="0">
              <a:solidFill>
                <a:srgbClr val="C00000"/>
              </a:solidFill>
              <a:latin typeface="Arial Narrow" panose="020B0606020202030204" pitchFamily="34" charset="0"/>
            </a:endParaRPr>
          </a:p>
          <a:p>
            <a:pPr algn="ctr"/>
            <a:r>
              <a:rPr lang="it-IT" sz="800" b="1" dirty="0">
                <a:solidFill>
                  <a:srgbClr val="C00000"/>
                </a:solidFill>
                <a:latin typeface="Arial Narrow" panose="020B0606020202030204" pitchFamily="34" charset="0"/>
              </a:rPr>
              <a:t>Lockdown</a:t>
            </a:r>
            <a:endParaRPr lang="it-IT" sz="800" dirty="0">
              <a:latin typeface="Arial Narrow" panose="020B0606020202030204" pitchFamily="34" charset="0"/>
            </a:endParaRPr>
          </a:p>
        </p:txBody>
      </p:sp>
      <p:sp>
        <p:nvSpPr>
          <p:cNvPr id="6" name="CasellaDiTesto 5">
            <a:extLst>
              <a:ext uri="{FF2B5EF4-FFF2-40B4-BE49-F238E27FC236}">
                <a16:creationId xmlns:a16="http://schemas.microsoft.com/office/drawing/2014/main" id="{941F323A-7F57-43C1-955B-281ADD5026A7}"/>
              </a:ext>
            </a:extLst>
          </p:cNvPr>
          <p:cNvSpPr txBox="1"/>
          <p:nvPr/>
        </p:nvSpPr>
        <p:spPr>
          <a:xfrm>
            <a:off x="2832447" y="329828"/>
            <a:ext cx="2182279" cy="253916"/>
          </a:xfrm>
          <a:prstGeom prst="rect">
            <a:avLst/>
          </a:prstGeom>
          <a:noFill/>
        </p:spPr>
        <p:txBody>
          <a:bodyPr wrap="square" rtlCol="0">
            <a:spAutoFit/>
          </a:bodyPr>
          <a:lstStyle/>
          <a:p>
            <a:pPr algn="ctr"/>
            <a:r>
              <a:rPr lang="it-IT" sz="1000" b="1" dirty="0" err="1">
                <a:solidFill>
                  <a:srgbClr val="C00000"/>
                </a:solidFill>
                <a:latin typeface="Arial Narrow" panose="020B0606020202030204" pitchFamily="34" charset="0"/>
              </a:rPr>
              <a:t>Transition</a:t>
            </a:r>
            <a:r>
              <a:rPr lang="it-IT" sz="1000" b="1" dirty="0">
                <a:solidFill>
                  <a:srgbClr val="C00000"/>
                </a:solidFill>
                <a:latin typeface="Arial Narrow" panose="020B0606020202030204" pitchFamily="34" charset="0"/>
              </a:rPr>
              <a:t> </a:t>
            </a:r>
            <a:r>
              <a:rPr lang="it-IT" sz="1000" b="1" dirty="0" err="1">
                <a:solidFill>
                  <a:srgbClr val="C00000"/>
                </a:solidFill>
                <a:latin typeface="Arial Narrow" panose="020B0606020202030204" pitchFamily="34" charset="0"/>
              </a:rPr>
              <a:t>Phase</a:t>
            </a:r>
            <a:endParaRPr lang="it-IT" sz="1000" b="1" dirty="0">
              <a:solidFill>
                <a:srgbClr val="C00000"/>
              </a:solidFill>
              <a:latin typeface="Arial Narrow" panose="020B0606020202030204" pitchFamily="34" charset="0"/>
            </a:endParaRPr>
          </a:p>
        </p:txBody>
      </p:sp>
      <p:cxnSp>
        <p:nvCxnSpPr>
          <p:cNvPr id="8" name="Connettore 2 7">
            <a:extLst>
              <a:ext uri="{FF2B5EF4-FFF2-40B4-BE49-F238E27FC236}">
                <a16:creationId xmlns:a16="http://schemas.microsoft.com/office/drawing/2014/main" id="{64745C89-F4A0-4F43-85A6-93B660BBE85A}"/>
              </a:ext>
            </a:extLst>
          </p:cNvPr>
          <p:cNvCxnSpPr>
            <a:cxnSpLocks/>
          </p:cNvCxnSpPr>
          <p:nvPr/>
        </p:nvCxnSpPr>
        <p:spPr>
          <a:xfrm flipH="1" flipV="1">
            <a:off x="10032677" y="597391"/>
            <a:ext cx="1370209" cy="13274"/>
          </a:xfrm>
          <a:prstGeom prst="straightConnector1">
            <a:avLst/>
          </a:prstGeom>
          <a:ln>
            <a:prstDash val="lgDash"/>
            <a:tailEnd type="triangle"/>
          </a:ln>
        </p:spPr>
        <p:style>
          <a:lnRef idx="3">
            <a:schemeClr val="dk1"/>
          </a:lnRef>
          <a:fillRef idx="0">
            <a:schemeClr val="dk1"/>
          </a:fillRef>
          <a:effectRef idx="2">
            <a:schemeClr val="dk1"/>
          </a:effectRef>
          <a:fontRef idx="minor">
            <a:schemeClr val="tx1"/>
          </a:fontRef>
        </p:style>
      </p:cxnSp>
      <p:cxnSp>
        <p:nvCxnSpPr>
          <p:cNvPr id="9" name="Connettore 2 8">
            <a:extLst>
              <a:ext uri="{FF2B5EF4-FFF2-40B4-BE49-F238E27FC236}">
                <a16:creationId xmlns:a16="http://schemas.microsoft.com/office/drawing/2014/main" id="{55A033BB-0919-4FD8-A75C-CBF305DF96D0}"/>
              </a:ext>
            </a:extLst>
          </p:cNvPr>
          <p:cNvCxnSpPr>
            <a:cxnSpLocks/>
          </p:cNvCxnSpPr>
          <p:nvPr/>
        </p:nvCxnSpPr>
        <p:spPr>
          <a:xfrm>
            <a:off x="6031331" y="1128034"/>
            <a:ext cx="0" cy="27581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0" name="CasellaDiTesto 9">
            <a:extLst>
              <a:ext uri="{FF2B5EF4-FFF2-40B4-BE49-F238E27FC236}">
                <a16:creationId xmlns:a16="http://schemas.microsoft.com/office/drawing/2014/main" id="{DBE8F60F-71B2-4EBA-B3E3-BC3A6D01DD6C}"/>
              </a:ext>
            </a:extLst>
          </p:cNvPr>
          <p:cNvSpPr txBox="1"/>
          <p:nvPr/>
        </p:nvSpPr>
        <p:spPr>
          <a:xfrm>
            <a:off x="5656235" y="660472"/>
            <a:ext cx="750191" cy="461665"/>
          </a:xfrm>
          <a:prstGeom prst="rect">
            <a:avLst/>
          </a:prstGeom>
          <a:solidFill>
            <a:srgbClr val="F4B183"/>
          </a:solidFill>
        </p:spPr>
        <p:txBody>
          <a:bodyPr wrap="square" rtlCol="0">
            <a:spAutoFit/>
          </a:bodyPr>
          <a:lstStyle/>
          <a:p>
            <a:pPr algn="ctr"/>
            <a:r>
              <a:rPr lang="it-IT" sz="800" b="1" dirty="0">
                <a:latin typeface="Arial Narrow" panose="020B0606020202030204" pitchFamily="34" charset="0"/>
              </a:rPr>
              <a:t>DPCM 3/11 </a:t>
            </a:r>
            <a:r>
              <a:rPr lang="it-IT" sz="800" dirty="0">
                <a:latin typeface="Arial Narrow" panose="020B0606020202030204" pitchFamily="34" charset="0"/>
              </a:rPr>
              <a:t>(</a:t>
            </a:r>
            <a:r>
              <a:rPr lang="it-IT" sz="800" b="1" dirty="0">
                <a:solidFill>
                  <a:srgbClr val="C00000"/>
                </a:solidFill>
                <a:latin typeface="Arial Narrow" panose="020B0606020202030204" pitchFamily="34" charset="0"/>
              </a:rPr>
              <a:t>«zone» system</a:t>
            </a:r>
            <a:r>
              <a:rPr lang="it-IT" sz="800" dirty="0">
                <a:latin typeface="Arial Narrow" panose="020B0606020202030204" pitchFamily="34" charset="0"/>
              </a:rPr>
              <a:t>)</a:t>
            </a:r>
          </a:p>
        </p:txBody>
      </p:sp>
      <p:cxnSp>
        <p:nvCxnSpPr>
          <p:cNvPr id="11" name="Connettore 2 10">
            <a:extLst>
              <a:ext uri="{FF2B5EF4-FFF2-40B4-BE49-F238E27FC236}">
                <a16:creationId xmlns:a16="http://schemas.microsoft.com/office/drawing/2014/main" id="{28CF1593-4136-46FB-BDAE-5E3E1497F429}"/>
              </a:ext>
            </a:extLst>
          </p:cNvPr>
          <p:cNvCxnSpPr>
            <a:cxnSpLocks/>
          </p:cNvCxnSpPr>
          <p:nvPr/>
        </p:nvCxnSpPr>
        <p:spPr>
          <a:xfrm flipV="1">
            <a:off x="6640599" y="1552919"/>
            <a:ext cx="4963137" cy="14242"/>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2" name="Connettore 2 11">
            <a:extLst>
              <a:ext uri="{FF2B5EF4-FFF2-40B4-BE49-F238E27FC236}">
                <a16:creationId xmlns:a16="http://schemas.microsoft.com/office/drawing/2014/main" id="{8E157DB9-D466-4E64-81AB-FE2E6B896F06}"/>
              </a:ext>
            </a:extLst>
          </p:cNvPr>
          <p:cNvCxnSpPr/>
          <p:nvPr/>
        </p:nvCxnSpPr>
        <p:spPr>
          <a:xfrm flipH="1">
            <a:off x="792052" y="599842"/>
            <a:ext cx="1728901" cy="465"/>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3" name="Connettore 2 12">
            <a:extLst>
              <a:ext uri="{FF2B5EF4-FFF2-40B4-BE49-F238E27FC236}">
                <a16:creationId xmlns:a16="http://schemas.microsoft.com/office/drawing/2014/main" id="{D3094CDB-5EC9-4849-8FEA-AFF43ECD70B5}"/>
              </a:ext>
            </a:extLst>
          </p:cNvPr>
          <p:cNvCxnSpPr>
            <a:cxnSpLocks/>
          </p:cNvCxnSpPr>
          <p:nvPr/>
        </p:nvCxnSpPr>
        <p:spPr>
          <a:xfrm flipH="1">
            <a:off x="2520953" y="595437"/>
            <a:ext cx="2783477" cy="4405"/>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5" name="Connettore 2 14">
            <a:extLst>
              <a:ext uri="{FF2B5EF4-FFF2-40B4-BE49-F238E27FC236}">
                <a16:creationId xmlns:a16="http://schemas.microsoft.com/office/drawing/2014/main" id="{087125AC-0D1E-4B2B-9961-8E135BAAFB3F}"/>
              </a:ext>
            </a:extLst>
          </p:cNvPr>
          <p:cNvCxnSpPr>
            <a:cxnSpLocks/>
          </p:cNvCxnSpPr>
          <p:nvPr/>
        </p:nvCxnSpPr>
        <p:spPr>
          <a:xfrm>
            <a:off x="10032677" y="1045995"/>
            <a:ext cx="0" cy="374891"/>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16" name="CasellaDiTesto 15">
            <a:extLst>
              <a:ext uri="{FF2B5EF4-FFF2-40B4-BE49-F238E27FC236}">
                <a16:creationId xmlns:a16="http://schemas.microsoft.com/office/drawing/2014/main" id="{4CB6B9BB-66D1-4434-93C7-A3486A937255}"/>
              </a:ext>
            </a:extLst>
          </p:cNvPr>
          <p:cNvSpPr txBox="1"/>
          <p:nvPr/>
        </p:nvSpPr>
        <p:spPr>
          <a:xfrm>
            <a:off x="9389408" y="775778"/>
            <a:ext cx="1024496" cy="415498"/>
          </a:xfrm>
          <a:prstGeom prst="rect">
            <a:avLst/>
          </a:prstGeom>
          <a:solidFill>
            <a:srgbClr val="C00000"/>
          </a:solidFill>
        </p:spPr>
        <p:txBody>
          <a:bodyPr wrap="square" rtlCol="0">
            <a:spAutoFit/>
          </a:bodyPr>
          <a:lstStyle/>
          <a:p>
            <a:pPr algn="ctr"/>
            <a:r>
              <a:rPr lang="it-IT" sz="700" b="1" dirty="0" err="1">
                <a:solidFill>
                  <a:schemeClr val="bg1"/>
                </a:solidFill>
                <a:latin typeface="Arial Narrow" panose="020B0606020202030204" pitchFamily="34" charset="0"/>
              </a:rPr>
              <a:t>Parameter</a:t>
            </a:r>
            <a:r>
              <a:rPr lang="it-IT" sz="700" b="1" dirty="0">
                <a:solidFill>
                  <a:schemeClr val="bg1"/>
                </a:solidFill>
                <a:latin typeface="Arial Narrow" panose="020B0606020202030204" pitchFamily="34" charset="0"/>
              </a:rPr>
              <a:t> </a:t>
            </a:r>
            <a:r>
              <a:rPr lang="it-IT" sz="700" b="1" dirty="0" err="1">
                <a:solidFill>
                  <a:schemeClr val="bg1"/>
                </a:solidFill>
                <a:latin typeface="Arial Narrow" panose="020B0606020202030204" pitchFamily="34" charset="0"/>
              </a:rPr>
              <a:t>modulation</a:t>
            </a:r>
            <a:r>
              <a:rPr lang="it-IT" sz="700" b="1" dirty="0">
                <a:solidFill>
                  <a:schemeClr val="bg1"/>
                </a:solidFill>
                <a:latin typeface="Arial Narrow" panose="020B0606020202030204" pitchFamily="34" charset="0"/>
              </a:rPr>
              <a:t>: DL 65 </a:t>
            </a:r>
            <a:r>
              <a:rPr lang="it-IT" sz="700" b="1" dirty="0" err="1">
                <a:solidFill>
                  <a:schemeClr val="bg1"/>
                </a:solidFill>
                <a:latin typeface="Arial Narrow" panose="020B0606020202030204" pitchFamily="34" charset="0"/>
              </a:rPr>
              <a:t>May</a:t>
            </a:r>
            <a:r>
              <a:rPr lang="it-IT" sz="700" b="1" dirty="0">
                <a:solidFill>
                  <a:schemeClr val="bg1"/>
                </a:solidFill>
                <a:latin typeface="Arial Narrow" panose="020B0606020202030204" pitchFamily="34" charset="0"/>
              </a:rPr>
              <a:t> 2021</a:t>
            </a:r>
            <a:endParaRPr lang="it-IT" sz="700" dirty="0">
              <a:solidFill>
                <a:schemeClr val="bg1"/>
              </a:solidFill>
              <a:latin typeface="Arial Narrow" panose="020B0606020202030204" pitchFamily="34" charset="0"/>
            </a:endParaRPr>
          </a:p>
          <a:p>
            <a:pPr algn="ctr"/>
            <a:endParaRPr lang="it-IT" sz="700" dirty="0">
              <a:solidFill>
                <a:schemeClr val="bg1"/>
              </a:solidFill>
              <a:latin typeface="Arial Narrow" panose="020B0606020202030204" pitchFamily="34" charset="0"/>
            </a:endParaRPr>
          </a:p>
        </p:txBody>
      </p:sp>
      <p:sp>
        <p:nvSpPr>
          <p:cNvPr id="17" name="CasellaDiTesto 16">
            <a:extLst>
              <a:ext uri="{FF2B5EF4-FFF2-40B4-BE49-F238E27FC236}">
                <a16:creationId xmlns:a16="http://schemas.microsoft.com/office/drawing/2014/main" id="{F48D950D-28C6-4962-BCDD-3BBA4B29BA01}"/>
              </a:ext>
            </a:extLst>
          </p:cNvPr>
          <p:cNvSpPr txBox="1"/>
          <p:nvPr/>
        </p:nvSpPr>
        <p:spPr>
          <a:xfrm>
            <a:off x="2596727" y="698835"/>
            <a:ext cx="892205" cy="461665"/>
          </a:xfrm>
          <a:prstGeom prst="rect">
            <a:avLst/>
          </a:prstGeom>
          <a:solidFill>
            <a:schemeClr val="accent4">
              <a:lumMod val="60000"/>
              <a:lumOff val="40000"/>
            </a:schemeClr>
          </a:solidFill>
        </p:spPr>
        <p:txBody>
          <a:bodyPr wrap="square" rtlCol="0">
            <a:spAutoFit/>
          </a:bodyPr>
          <a:lstStyle/>
          <a:p>
            <a:pPr algn="ctr"/>
            <a:r>
              <a:rPr lang="it-IT" sz="800" b="1" dirty="0">
                <a:latin typeface="Arial Narrow" panose="020B0606020202030204" pitchFamily="34" charset="0"/>
              </a:rPr>
              <a:t>04/05-03/06 </a:t>
            </a:r>
            <a:r>
              <a:rPr lang="it-IT" sz="800" b="1" dirty="0" err="1">
                <a:solidFill>
                  <a:srgbClr val="C00000"/>
                </a:solidFill>
                <a:latin typeface="Arial Narrow" panose="020B0606020202030204" pitchFamily="34" charset="0"/>
              </a:rPr>
              <a:t>Gradual</a:t>
            </a:r>
            <a:r>
              <a:rPr lang="it-IT" sz="800" b="1" dirty="0">
                <a:solidFill>
                  <a:srgbClr val="C00000"/>
                </a:solidFill>
                <a:latin typeface="Arial Narrow" panose="020B0606020202030204" pitchFamily="34" charset="0"/>
              </a:rPr>
              <a:t> </a:t>
            </a:r>
            <a:r>
              <a:rPr lang="it-IT" sz="800" b="1" dirty="0" err="1">
                <a:solidFill>
                  <a:srgbClr val="C00000"/>
                </a:solidFill>
                <a:latin typeface="Arial Narrow" panose="020B0606020202030204" pitchFamily="34" charset="0"/>
              </a:rPr>
              <a:t>reopening</a:t>
            </a:r>
            <a:endParaRPr lang="it-IT" sz="800" dirty="0">
              <a:latin typeface="Arial Narrow" panose="020B0606020202030204" pitchFamily="34" charset="0"/>
            </a:endParaRPr>
          </a:p>
        </p:txBody>
      </p:sp>
      <p:sp>
        <p:nvSpPr>
          <p:cNvPr id="18" name="CasellaDiTesto 17">
            <a:extLst>
              <a:ext uri="{FF2B5EF4-FFF2-40B4-BE49-F238E27FC236}">
                <a16:creationId xmlns:a16="http://schemas.microsoft.com/office/drawing/2014/main" id="{5C58E60D-D879-4DFB-B429-1FF7E95FCB7D}"/>
              </a:ext>
            </a:extLst>
          </p:cNvPr>
          <p:cNvSpPr txBox="1"/>
          <p:nvPr/>
        </p:nvSpPr>
        <p:spPr>
          <a:xfrm>
            <a:off x="2236299" y="1208750"/>
            <a:ext cx="905497" cy="461665"/>
          </a:xfrm>
          <a:prstGeom prst="rect">
            <a:avLst/>
          </a:prstGeom>
          <a:solidFill>
            <a:schemeClr val="accent6">
              <a:lumMod val="60000"/>
              <a:lumOff val="40000"/>
            </a:schemeClr>
          </a:solidFill>
        </p:spPr>
        <p:txBody>
          <a:bodyPr wrap="square" rtlCol="0">
            <a:spAutoFit/>
          </a:bodyPr>
          <a:lstStyle/>
          <a:p>
            <a:pPr algn="ctr"/>
            <a:r>
              <a:rPr lang="it-IT" sz="800" b="1" dirty="0">
                <a:latin typeface="Arial Narrow" panose="020B0606020202030204" pitchFamily="34" charset="0"/>
              </a:rPr>
              <a:t>DM 30/04 </a:t>
            </a:r>
          </a:p>
          <a:p>
            <a:pPr algn="ctr"/>
            <a:r>
              <a:rPr lang="it-IT" sz="800" dirty="0">
                <a:latin typeface="Arial Narrow" panose="020B0606020202030204" pitchFamily="34" charset="0"/>
              </a:rPr>
              <a:t>(</a:t>
            </a:r>
            <a:r>
              <a:rPr lang="it-IT" sz="800" b="1" dirty="0">
                <a:solidFill>
                  <a:srgbClr val="C00000"/>
                </a:solidFill>
                <a:latin typeface="Arial Narrow" panose="020B0606020202030204" pitchFamily="34" charset="0"/>
              </a:rPr>
              <a:t>Risk assessment</a:t>
            </a:r>
            <a:r>
              <a:rPr lang="it-IT" sz="800" dirty="0">
                <a:latin typeface="Arial Narrow" panose="020B0606020202030204" pitchFamily="34" charset="0"/>
              </a:rPr>
              <a:t>)</a:t>
            </a:r>
          </a:p>
        </p:txBody>
      </p:sp>
      <p:cxnSp>
        <p:nvCxnSpPr>
          <p:cNvPr id="19" name="Connettore 2 18">
            <a:extLst>
              <a:ext uri="{FF2B5EF4-FFF2-40B4-BE49-F238E27FC236}">
                <a16:creationId xmlns:a16="http://schemas.microsoft.com/office/drawing/2014/main" id="{44EE4103-2F6A-412F-A098-DD5707CEFE6E}"/>
              </a:ext>
            </a:extLst>
          </p:cNvPr>
          <p:cNvCxnSpPr>
            <a:cxnSpLocks/>
          </p:cNvCxnSpPr>
          <p:nvPr/>
        </p:nvCxnSpPr>
        <p:spPr>
          <a:xfrm flipH="1" flipV="1">
            <a:off x="5306652" y="590656"/>
            <a:ext cx="4726025" cy="6362"/>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20" name="Connettore 2 19">
            <a:extLst>
              <a:ext uri="{FF2B5EF4-FFF2-40B4-BE49-F238E27FC236}">
                <a16:creationId xmlns:a16="http://schemas.microsoft.com/office/drawing/2014/main" id="{07F0462C-BA1E-4F74-8A96-935231FE10DF}"/>
              </a:ext>
            </a:extLst>
          </p:cNvPr>
          <p:cNvCxnSpPr>
            <a:cxnSpLocks/>
          </p:cNvCxnSpPr>
          <p:nvPr/>
        </p:nvCxnSpPr>
        <p:spPr>
          <a:xfrm>
            <a:off x="6843670" y="1255792"/>
            <a:ext cx="0" cy="27581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1" name="CasellaDiTesto 20">
            <a:extLst>
              <a:ext uri="{FF2B5EF4-FFF2-40B4-BE49-F238E27FC236}">
                <a16:creationId xmlns:a16="http://schemas.microsoft.com/office/drawing/2014/main" id="{2697FC86-3F41-427C-8129-06D681DBA632}"/>
              </a:ext>
            </a:extLst>
          </p:cNvPr>
          <p:cNvSpPr txBox="1"/>
          <p:nvPr/>
        </p:nvSpPr>
        <p:spPr>
          <a:xfrm>
            <a:off x="6468575" y="847299"/>
            <a:ext cx="750191" cy="584775"/>
          </a:xfrm>
          <a:prstGeom prst="rect">
            <a:avLst/>
          </a:prstGeom>
          <a:solidFill>
            <a:srgbClr val="C00000"/>
          </a:solidFill>
        </p:spPr>
        <p:txBody>
          <a:bodyPr wrap="square" rtlCol="0">
            <a:spAutoFit/>
          </a:bodyPr>
          <a:lstStyle/>
          <a:p>
            <a:pPr algn="ctr"/>
            <a:r>
              <a:rPr lang="it-IT" sz="800" b="1" dirty="0" err="1">
                <a:solidFill>
                  <a:schemeClr val="bg1"/>
                </a:solidFill>
                <a:latin typeface="Arial Narrow" panose="020B0606020202030204" pitchFamily="34" charset="0"/>
              </a:rPr>
              <a:t>Parameter</a:t>
            </a:r>
            <a:r>
              <a:rPr lang="it-IT" sz="800" b="1" dirty="0">
                <a:solidFill>
                  <a:schemeClr val="bg1"/>
                </a:solidFill>
                <a:latin typeface="Arial Narrow" panose="020B0606020202030204" pitchFamily="34" charset="0"/>
              </a:rPr>
              <a:t> </a:t>
            </a:r>
            <a:r>
              <a:rPr lang="it-IT" sz="800" b="1" dirty="0" err="1">
                <a:solidFill>
                  <a:schemeClr val="bg1"/>
                </a:solidFill>
                <a:latin typeface="Arial Narrow" panose="020B0606020202030204" pitchFamily="34" charset="0"/>
              </a:rPr>
              <a:t>modulation</a:t>
            </a:r>
            <a:r>
              <a:rPr lang="it-IT" sz="800" b="1" dirty="0">
                <a:solidFill>
                  <a:schemeClr val="bg1"/>
                </a:solidFill>
                <a:latin typeface="Arial Narrow" panose="020B0606020202030204" pitchFamily="34" charset="0"/>
              </a:rPr>
              <a:t>: Christmas </a:t>
            </a:r>
            <a:r>
              <a:rPr lang="it-IT" sz="800" b="1" dirty="0" err="1">
                <a:solidFill>
                  <a:schemeClr val="bg1"/>
                </a:solidFill>
                <a:latin typeface="Arial Narrow" panose="020B0606020202030204" pitchFamily="34" charset="0"/>
              </a:rPr>
              <a:t>restrictions</a:t>
            </a:r>
            <a:endParaRPr lang="it-IT" sz="800" dirty="0">
              <a:solidFill>
                <a:schemeClr val="bg1"/>
              </a:solidFill>
              <a:latin typeface="Arial Narrow" panose="020B0606020202030204" pitchFamily="34" charset="0"/>
            </a:endParaRPr>
          </a:p>
        </p:txBody>
      </p:sp>
      <p:sp>
        <p:nvSpPr>
          <p:cNvPr id="22" name="CasellaDiTesto 21">
            <a:extLst>
              <a:ext uri="{FF2B5EF4-FFF2-40B4-BE49-F238E27FC236}">
                <a16:creationId xmlns:a16="http://schemas.microsoft.com/office/drawing/2014/main" id="{C2484954-6E81-4194-A296-A941C038427C}"/>
              </a:ext>
            </a:extLst>
          </p:cNvPr>
          <p:cNvSpPr txBox="1"/>
          <p:nvPr/>
        </p:nvSpPr>
        <p:spPr>
          <a:xfrm>
            <a:off x="5063685" y="1118279"/>
            <a:ext cx="905497" cy="461665"/>
          </a:xfrm>
          <a:prstGeom prst="rect">
            <a:avLst/>
          </a:prstGeom>
          <a:solidFill>
            <a:schemeClr val="accent6">
              <a:lumMod val="60000"/>
              <a:lumOff val="40000"/>
            </a:schemeClr>
          </a:solidFill>
        </p:spPr>
        <p:txBody>
          <a:bodyPr wrap="square" rtlCol="0">
            <a:spAutoFit/>
          </a:bodyPr>
          <a:lstStyle/>
          <a:p>
            <a:pPr algn="ctr"/>
            <a:r>
              <a:rPr lang="it-IT" sz="800" b="1" dirty="0">
                <a:latin typeface="Arial Narrow" panose="020B0606020202030204" pitchFamily="34" charset="0"/>
              </a:rPr>
              <a:t>12/10 </a:t>
            </a:r>
          </a:p>
          <a:p>
            <a:pPr algn="ctr"/>
            <a:r>
              <a:rPr lang="it-IT" sz="800" dirty="0">
                <a:latin typeface="Arial Narrow" panose="020B0606020202030204" pitchFamily="34" charset="0"/>
              </a:rPr>
              <a:t>(</a:t>
            </a:r>
            <a:r>
              <a:rPr lang="it-IT" sz="800" dirty="0" err="1">
                <a:latin typeface="Arial Narrow" panose="020B0606020202030204" pitchFamily="34" charset="0"/>
              </a:rPr>
              <a:t>Autumn-winter</a:t>
            </a:r>
            <a:r>
              <a:rPr lang="it-IT" sz="800" dirty="0">
                <a:latin typeface="Arial Narrow" panose="020B0606020202030204" pitchFamily="34" charset="0"/>
              </a:rPr>
              <a:t> </a:t>
            </a:r>
            <a:r>
              <a:rPr lang="it-IT" sz="800" b="1" dirty="0">
                <a:solidFill>
                  <a:srgbClr val="C00000"/>
                </a:solidFill>
                <a:latin typeface="Arial Narrow" panose="020B0606020202030204" pitchFamily="34" charset="0"/>
              </a:rPr>
              <a:t>Strategy </a:t>
            </a:r>
            <a:r>
              <a:rPr lang="it-IT" sz="800" dirty="0" err="1">
                <a:latin typeface="Arial Narrow" panose="020B0606020202030204" pitchFamily="34" charset="0"/>
              </a:rPr>
              <a:t>adopted</a:t>
            </a:r>
            <a:r>
              <a:rPr lang="it-IT" sz="800" dirty="0">
                <a:latin typeface="Arial Narrow" panose="020B0606020202030204" pitchFamily="34" charset="0"/>
              </a:rPr>
              <a:t>)</a:t>
            </a:r>
          </a:p>
        </p:txBody>
      </p:sp>
      <p:sp>
        <p:nvSpPr>
          <p:cNvPr id="23" name="CasellaDiTesto 22">
            <a:extLst>
              <a:ext uri="{FF2B5EF4-FFF2-40B4-BE49-F238E27FC236}">
                <a16:creationId xmlns:a16="http://schemas.microsoft.com/office/drawing/2014/main" id="{F1ABC0C6-CBAD-4A76-BE32-5BF6D2FDD165}"/>
              </a:ext>
            </a:extLst>
          </p:cNvPr>
          <p:cNvSpPr txBox="1"/>
          <p:nvPr/>
        </p:nvSpPr>
        <p:spPr>
          <a:xfrm>
            <a:off x="506768" y="329828"/>
            <a:ext cx="2182279" cy="253916"/>
          </a:xfrm>
          <a:prstGeom prst="rect">
            <a:avLst/>
          </a:prstGeom>
          <a:noFill/>
        </p:spPr>
        <p:txBody>
          <a:bodyPr wrap="square" rtlCol="0">
            <a:spAutoFit/>
          </a:bodyPr>
          <a:lstStyle/>
          <a:p>
            <a:pPr algn="ctr"/>
            <a:r>
              <a:rPr lang="it-IT" sz="1000" b="1" dirty="0">
                <a:solidFill>
                  <a:srgbClr val="C00000"/>
                </a:solidFill>
                <a:latin typeface="Arial Narrow" panose="020B0606020202030204" pitchFamily="34" charset="0"/>
              </a:rPr>
              <a:t>Acute </a:t>
            </a:r>
            <a:r>
              <a:rPr lang="it-IT" sz="1000" b="1" dirty="0" err="1">
                <a:solidFill>
                  <a:srgbClr val="C00000"/>
                </a:solidFill>
                <a:latin typeface="Arial Narrow" panose="020B0606020202030204" pitchFamily="34" charset="0"/>
              </a:rPr>
              <a:t>Phase</a:t>
            </a:r>
            <a:endParaRPr lang="it-IT" sz="1000" b="1" dirty="0">
              <a:solidFill>
                <a:srgbClr val="C00000"/>
              </a:solidFill>
              <a:latin typeface="Arial Narrow" panose="020B0606020202030204" pitchFamily="34" charset="0"/>
            </a:endParaRPr>
          </a:p>
        </p:txBody>
      </p:sp>
      <p:sp>
        <p:nvSpPr>
          <p:cNvPr id="27" name="CasellaDiTesto 26">
            <a:extLst>
              <a:ext uri="{FF2B5EF4-FFF2-40B4-BE49-F238E27FC236}">
                <a16:creationId xmlns:a16="http://schemas.microsoft.com/office/drawing/2014/main" id="{3247F603-3047-4B22-A5F0-35B35E0F7300}"/>
              </a:ext>
            </a:extLst>
          </p:cNvPr>
          <p:cNvSpPr txBox="1"/>
          <p:nvPr/>
        </p:nvSpPr>
        <p:spPr>
          <a:xfrm>
            <a:off x="6975987" y="333916"/>
            <a:ext cx="2193506" cy="253916"/>
          </a:xfrm>
          <a:prstGeom prst="rect">
            <a:avLst/>
          </a:prstGeom>
          <a:noFill/>
        </p:spPr>
        <p:txBody>
          <a:bodyPr wrap="square" rtlCol="0">
            <a:spAutoFit/>
          </a:bodyPr>
          <a:lstStyle/>
          <a:p>
            <a:pPr algn="ctr"/>
            <a:r>
              <a:rPr lang="it-IT" sz="1000" b="1" dirty="0">
                <a:solidFill>
                  <a:srgbClr val="C00000"/>
                </a:solidFill>
                <a:latin typeface="Arial Narrow" panose="020B0606020202030204" pitchFamily="34" charset="0"/>
              </a:rPr>
              <a:t>Acute </a:t>
            </a:r>
            <a:r>
              <a:rPr lang="it-IT" sz="1000" b="1" dirty="0" err="1">
                <a:solidFill>
                  <a:srgbClr val="C00000"/>
                </a:solidFill>
                <a:latin typeface="Arial Narrow" panose="020B0606020202030204" pitchFamily="34" charset="0"/>
              </a:rPr>
              <a:t>Phase</a:t>
            </a:r>
            <a:endParaRPr lang="it-IT" sz="1000" b="1" dirty="0">
              <a:solidFill>
                <a:srgbClr val="C00000"/>
              </a:solidFill>
              <a:latin typeface="Arial Narrow" panose="020B0606020202030204" pitchFamily="34" charset="0"/>
            </a:endParaRPr>
          </a:p>
        </p:txBody>
      </p:sp>
      <p:sp>
        <p:nvSpPr>
          <p:cNvPr id="28" name="CasellaDiTesto 27">
            <a:extLst>
              <a:ext uri="{FF2B5EF4-FFF2-40B4-BE49-F238E27FC236}">
                <a16:creationId xmlns:a16="http://schemas.microsoft.com/office/drawing/2014/main" id="{87958062-3BDD-4201-8F81-BE28E06E7842}"/>
              </a:ext>
            </a:extLst>
          </p:cNvPr>
          <p:cNvSpPr txBox="1"/>
          <p:nvPr/>
        </p:nvSpPr>
        <p:spPr>
          <a:xfrm>
            <a:off x="9928205" y="333916"/>
            <a:ext cx="2182279" cy="253916"/>
          </a:xfrm>
          <a:prstGeom prst="rect">
            <a:avLst/>
          </a:prstGeom>
          <a:noFill/>
        </p:spPr>
        <p:txBody>
          <a:bodyPr wrap="square" rtlCol="0">
            <a:spAutoFit/>
          </a:bodyPr>
          <a:lstStyle/>
          <a:p>
            <a:pPr algn="ctr"/>
            <a:r>
              <a:rPr lang="it-IT" sz="1000" b="1" dirty="0" err="1">
                <a:solidFill>
                  <a:srgbClr val="C00000"/>
                </a:solidFill>
                <a:latin typeface="Arial Narrow" panose="020B0606020202030204" pitchFamily="34" charset="0"/>
              </a:rPr>
              <a:t>Transition</a:t>
            </a:r>
            <a:r>
              <a:rPr lang="it-IT" sz="1000" b="1" dirty="0">
                <a:solidFill>
                  <a:srgbClr val="C00000"/>
                </a:solidFill>
                <a:latin typeface="Arial Narrow" panose="020B0606020202030204" pitchFamily="34" charset="0"/>
              </a:rPr>
              <a:t> </a:t>
            </a:r>
            <a:r>
              <a:rPr lang="it-IT" sz="1000" b="1" dirty="0" err="1">
                <a:solidFill>
                  <a:srgbClr val="C00000"/>
                </a:solidFill>
                <a:latin typeface="Arial Narrow" panose="020B0606020202030204" pitchFamily="34" charset="0"/>
              </a:rPr>
              <a:t>Phase</a:t>
            </a:r>
            <a:endParaRPr lang="it-IT" sz="1000" b="1" dirty="0">
              <a:solidFill>
                <a:srgbClr val="C00000"/>
              </a:solidFill>
              <a:latin typeface="Arial Narrow" panose="020B0606020202030204" pitchFamily="34" charset="0"/>
            </a:endParaRPr>
          </a:p>
        </p:txBody>
      </p:sp>
      <p:cxnSp>
        <p:nvCxnSpPr>
          <p:cNvPr id="29" name="Connettore 2 28">
            <a:extLst>
              <a:ext uri="{FF2B5EF4-FFF2-40B4-BE49-F238E27FC236}">
                <a16:creationId xmlns:a16="http://schemas.microsoft.com/office/drawing/2014/main" id="{A22F3281-8F41-47FF-B426-F1CF07B6DE51}"/>
              </a:ext>
            </a:extLst>
          </p:cNvPr>
          <p:cNvCxnSpPr>
            <a:cxnSpLocks/>
          </p:cNvCxnSpPr>
          <p:nvPr/>
        </p:nvCxnSpPr>
        <p:spPr>
          <a:xfrm>
            <a:off x="10735538" y="1043770"/>
            <a:ext cx="0" cy="374891"/>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30" name="CasellaDiTesto 29">
            <a:extLst>
              <a:ext uri="{FF2B5EF4-FFF2-40B4-BE49-F238E27FC236}">
                <a16:creationId xmlns:a16="http://schemas.microsoft.com/office/drawing/2014/main" id="{0D916FFE-0862-42D1-AD77-5A1C9312DCDC}"/>
              </a:ext>
            </a:extLst>
          </p:cNvPr>
          <p:cNvSpPr txBox="1"/>
          <p:nvPr/>
        </p:nvSpPr>
        <p:spPr>
          <a:xfrm>
            <a:off x="10407772" y="775778"/>
            <a:ext cx="1024496" cy="415498"/>
          </a:xfrm>
          <a:prstGeom prst="rect">
            <a:avLst/>
          </a:prstGeom>
          <a:solidFill>
            <a:srgbClr val="C00000"/>
          </a:solidFill>
        </p:spPr>
        <p:txBody>
          <a:bodyPr wrap="square" rtlCol="0">
            <a:spAutoFit/>
          </a:bodyPr>
          <a:lstStyle/>
          <a:p>
            <a:pPr algn="ctr"/>
            <a:r>
              <a:rPr lang="it-IT" sz="700" b="1" dirty="0" err="1">
                <a:solidFill>
                  <a:schemeClr val="bg1"/>
                </a:solidFill>
                <a:latin typeface="Arial Narrow" panose="020B0606020202030204" pitchFamily="34" charset="0"/>
              </a:rPr>
              <a:t>Parameter</a:t>
            </a:r>
            <a:r>
              <a:rPr lang="it-IT" sz="700" b="1" dirty="0">
                <a:solidFill>
                  <a:schemeClr val="bg1"/>
                </a:solidFill>
                <a:latin typeface="Arial Narrow" panose="020B0606020202030204" pitchFamily="34" charset="0"/>
              </a:rPr>
              <a:t> </a:t>
            </a:r>
            <a:r>
              <a:rPr lang="it-IT" sz="700" b="1" dirty="0" err="1">
                <a:solidFill>
                  <a:schemeClr val="bg1"/>
                </a:solidFill>
                <a:latin typeface="Arial Narrow" panose="020B0606020202030204" pitchFamily="34" charset="0"/>
              </a:rPr>
              <a:t>modulation</a:t>
            </a:r>
            <a:r>
              <a:rPr lang="it-IT" sz="700" b="1" dirty="0">
                <a:solidFill>
                  <a:schemeClr val="bg1"/>
                </a:solidFill>
                <a:latin typeface="Arial Narrow" panose="020B0606020202030204" pitchFamily="34" charset="0"/>
              </a:rPr>
              <a:t>: DL 105 </a:t>
            </a:r>
            <a:r>
              <a:rPr lang="it-IT" sz="700" b="1" dirty="0" err="1">
                <a:solidFill>
                  <a:schemeClr val="bg1"/>
                </a:solidFill>
                <a:latin typeface="Arial Narrow" panose="020B0606020202030204" pitchFamily="34" charset="0"/>
              </a:rPr>
              <a:t>July</a:t>
            </a:r>
            <a:r>
              <a:rPr lang="it-IT" sz="700" b="1" dirty="0">
                <a:solidFill>
                  <a:schemeClr val="bg1"/>
                </a:solidFill>
                <a:latin typeface="Arial Narrow" panose="020B0606020202030204" pitchFamily="34" charset="0"/>
              </a:rPr>
              <a:t> 2021</a:t>
            </a:r>
          </a:p>
          <a:p>
            <a:pPr algn="ctr"/>
            <a:endParaRPr lang="it-IT" sz="700" dirty="0">
              <a:solidFill>
                <a:schemeClr val="bg1"/>
              </a:solidFill>
              <a:latin typeface="Arial Narrow" panose="020B0606020202030204" pitchFamily="34" charset="0"/>
            </a:endParaRPr>
          </a:p>
        </p:txBody>
      </p:sp>
      <p:cxnSp>
        <p:nvCxnSpPr>
          <p:cNvPr id="31" name="Connettore 2 30">
            <a:extLst>
              <a:ext uri="{FF2B5EF4-FFF2-40B4-BE49-F238E27FC236}">
                <a16:creationId xmlns:a16="http://schemas.microsoft.com/office/drawing/2014/main" id="{6F801D50-242B-4D2E-85C5-D2AE8CCC42A8}"/>
              </a:ext>
            </a:extLst>
          </p:cNvPr>
          <p:cNvCxnSpPr>
            <a:cxnSpLocks/>
          </p:cNvCxnSpPr>
          <p:nvPr/>
        </p:nvCxnSpPr>
        <p:spPr>
          <a:xfrm flipH="1">
            <a:off x="6975987" y="1859593"/>
            <a:ext cx="614" cy="802488"/>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32" name="CasellaDiTesto 31">
            <a:extLst>
              <a:ext uri="{FF2B5EF4-FFF2-40B4-BE49-F238E27FC236}">
                <a16:creationId xmlns:a16="http://schemas.microsoft.com/office/drawing/2014/main" id="{408A5894-7AF7-4302-8CCF-45D5F9CD1929}"/>
              </a:ext>
            </a:extLst>
          </p:cNvPr>
          <p:cNvSpPr txBox="1"/>
          <p:nvPr/>
        </p:nvSpPr>
        <p:spPr>
          <a:xfrm>
            <a:off x="6934276" y="1676628"/>
            <a:ext cx="1470775" cy="338554"/>
          </a:xfrm>
          <a:prstGeom prst="rect">
            <a:avLst/>
          </a:prstGeom>
          <a:solidFill>
            <a:schemeClr val="accent4">
              <a:lumMod val="60000"/>
              <a:lumOff val="40000"/>
            </a:schemeClr>
          </a:solidFill>
        </p:spPr>
        <p:txBody>
          <a:bodyPr wrap="square" rtlCol="0">
            <a:spAutoFit/>
          </a:bodyPr>
          <a:lstStyle/>
          <a:p>
            <a:r>
              <a:rPr lang="it-IT" sz="800" b="1" dirty="0">
                <a:latin typeface="Arial Narrow" panose="020B0606020202030204" pitchFamily="34" charset="0"/>
              </a:rPr>
              <a:t>27/12</a:t>
            </a:r>
            <a:endParaRPr lang="it-IT" sz="800" dirty="0">
              <a:solidFill>
                <a:schemeClr val="tx2"/>
              </a:solidFill>
              <a:latin typeface="Arial Narrow" panose="020B0606020202030204" pitchFamily="34" charset="0"/>
            </a:endParaRPr>
          </a:p>
          <a:p>
            <a:r>
              <a:rPr lang="it-IT" sz="800" b="1" dirty="0" err="1">
                <a:solidFill>
                  <a:schemeClr val="tx2"/>
                </a:solidFill>
                <a:latin typeface="Arial Narrow" panose="020B0606020202030204" pitchFamily="34" charset="0"/>
              </a:rPr>
              <a:t>Vaccination</a:t>
            </a:r>
            <a:r>
              <a:rPr lang="it-IT" sz="800" b="1" dirty="0">
                <a:solidFill>
                  <a:schemeClr val="tx2"/>
                </a:solidFill>
                <a:latin typeface="Arial Narrow" panose="020B0606020202030204" pitchFamily="34" charset="0"/>
              </a:rPr>
              <a:t> </a:t>
            </a:r>
            <a:r>
              <a:rPr lang="it-IT" sz="800" b="1" dirty="0" err="1">
                <a:solidFill>
                  <a:schemeClr val="tx2"/>
                </a:solidFill>
                <a:latin typeface="Arial Narrow" panose="020B0606020202030204" pitchFamily="34" charset="0"/>
              </a:rPr>
              <a:t>Campaign</a:t>
            </a:r>
            <a:r>
              <a:rPr lang="it-IT" sz="800" b="1" dirty="0">
                <a:solidFill>
                  <a:schemeClr val="tx2"/>
                </a:solidFill>
                <a:latin typeface="Arial Narrow" panose="020B0606020202030204" pitchFamily="34" charset="0"/>
              </a:rPr>
              <a:t> </a:t>
            </a:r>
            <a:r>
              <a:rPr lang="it-IT" sz="800" b="1" dirty="0" err="1">
                <a:solidFill>
                  <a:schemeClr val="tx2"/>
                </a:solidFill>
                <a:latin typeface="Arial Narrow" panose="020B0606020202030204" pitchFamily="34" charset="0"/>
              </a:rPr>
              <a:t>begins</a:t>
            </a:r>
            <a:endParaRPr lang="it-IT" sz="800" b="1" dirty="0">
              <a:solidFill>
                <a:schemeClr val="tx2"/>
              </a:solidFill>
              <a:latin typeface="Arial Narrow" panose="020B0606020202030204" pitchFamily="34" charset="0"/>
            </a:endParaRPr>
          </a:p>
        </p:txBody>
      </p:sp>
      <p:cxnSp>
        <p:nvCxnSpPr>
          <p:cNvPr id="33" name="Connettore 2 32">
            <a:extLst>
              <a:ext uri="{FF2B5EF4-FFF2-40B4-BE49-F238E27FC236}">
                <a16:creationId xmlns:a16="http://schemas.microsoft.com/office/drawing/2014/main" id="{A9262AE7-41FA-4791-BAB4-B19DF054061C}"/>
              </a:ext>
            </a:extLst>
          </p:cNvPr>
          <p:cNvCxnSpPr>
            <a:cxnSpLocks/>
          </p:cNvCxnSpPr>
          <p:nvPr/>
        </p:nvCxnSpPr>
        <p:spPr>
          <a:xfrm>
            <a:off x="10032677" y="2697790"/>
            <a:ext cx="0" cy="672657"/>
          </a:xfrm>
          <a:prstGeom prst="straightConnector1">
            <a:avLst/>
          </a:prstGeom>
          <a:ln>
            <a:solidFill>
              <a:srgbClr val="C00000"/>
            </a:solidFill>
            <a:tailEnd type="triangle"/>
          </a:ln>
        </p:spPr>
        <p:style>
          <a:lnRef idx="3">
            <a:schemeClr val="accent5"/>
          </a:lnRef>
          <a:fillRef idx="0">
            <a:schemeClr val="accent5"/>
          </a:fillRef>
          <a:effectRef idx="2">
            <a:schemeClr val="accent5"/>
          </a:effectRef>
          <a:fontRef idx="minor">
            <a:schemeClr val="tx1"/>
          </a:fontRef>
        </p:style>
      </p:cxnSp>
      <p:sp>
        <p:nvSpPr>
          <p:cNvPr id="34" name="CasellaDiTesto 33">
            <a:extLst>
              <a:ext uri="{FF2B5EF4-FFF2-40B4-BE49-F238E27FC236}">
                <a16:creationId xmlns:a16="http://schemas.microsoft.com/office/drawing/2014/main" id="{9B887E33-55DA-4F71-A8BC-24883D3E636F}"/>
              </a:ext>
            </a:extLst>
          </p:cNvPr>
          <p:cNvSpPr txBox="1"/>
          <p:nvPr/>
        </p:nvSpPr>
        <p:spPr>
          <a:xfrm>
            <a:off x="10032677" y="2606555"/>
            <a:ext cx="1184099" cy="338554"/>
          </a:xfrm>
          <a:prstGeom prst="rect">
            <a:avLst/>
          </a:prstGeom>
          <a:solidFill>
            <a:srgbClr val="00B0F0"/>
          </a:solidFill>
        </p:spPr>
        <p:txBody>
          <a:bodyPr wrap="square" rtlCol="0">
            <a:spAutoFit/>
          </a:bodyPr>
          <a:lstStyle/>
          <a:p>
            <a:r>
              <a:rPr lang="it-IT" sz="800" b="1" dirty="0">
                <a:latin typeface="Arial Narrow" panose="020B0606020202030204" pitchFamily="34" charset="0"/>
              </a:rPr>
              <a:t>End </a:t>
            </a:r>
            <a:r>
              <a:rPr lang="it-IT" sz="800" b="1" dirty="0" err="1">
                <a:latin typeface="Arial Narrow" panose="020B0606020202030204" pitchFamily="34" charset="0"/>
              </a:rPr>
              <a:t>June</a:t>
            </a:r>
            <a:r>
              <a:rPr lang="it-IT" sz="800" b="1" dirty="0">
                <a:latin typeface="Arial Narrow" panose="020B0606020202030204" pitchFamily="34" charset="0"/>
              </a:rPr>
              <a:t> 2021</a:t>
            </a:r>
            <a:endParaRPr lang="it-IT" sz="800" dirty="0">
              <a:solidFill>
                <a:schemeClr val="tx2"/>
              </a:solidFill>
              <a:latin typeface="Arial Narrow" panose="020B0606020202030204" pitchFamily="34" charset="0"/>
            </a:endParaRPr>
          </a:p>
          <a:p>
            <a:r>
              <a:rPr lang="it-IT" sz="800" b="1" dirty="0">
                <a:solidFill>
                  <a:schemeClr val="tx2"/>
                </a:solidFill>
                <a:latin typeface="Arial Narrow" panose="020B0606020202030204" pitchFamily="34" charset="0"/>
              </a:rPr>
              <a:t>Delta </a:t>
            </a:r>
            <a:r>
              <a:rPr lang="it-IT" sz="800" b="1" dirty="0" err="1">
                <a:solidFill>
                  <a:schemeClr val="tx2"/>
                </a:solidFill>
                <a:latin typeface="Arial Narrow" panose="020B0606020202030204" pitchFamily="34" charset="0"/>
              </a:rPr>
              <a:t>variant</a:t>
            </a:r>
            <a:r>
              <a:rPr lang="it-IT" sz="800" b="1" dirty="0">
                <a:solidFill>
                  <a:schemeClr val="tx2"/>
                </a:solidFill>
                <a:latin typeface="Arial Narrow" panose="020B0606020202030204" pitchFamily="34" charset="0"/>
              </a:rPr>
              <a:t> </a:t>
            </a:r>
            <a:r>
              <a:rPr lang="it-IT" sz="800" b="1" dirty="0" err="1">
                <a:solidFill>
                  <a:schemeClr val="tx2"/>
                </a:solidFill>
                <a:latin typeface="Arial Narrow" panose="020B0606020202030204" pitchFamily="34" charset="0"/>
              </a:rPr>
              <a:t>prevalent</a:t>
            </a:r>
            <a:endParaRPr lang="it-IT" sz="800" b="1" dirty="0">
              <a:solidFill>
                <a:schemeClr val="tx2"/>
              </a:solidFill>
              <a:latin typeface="Arial Narrow" panose="020B0606020202030204" pitchFamily="34" charset="0"/>
            </a:endParaRPr>
          </a:p>
        </p:txBody>
      </p:sp>
      <p:cxnSp>
        <p:nvCxnSpPr>
          <p:cNvPr id="35" name="Connettore 2 34">
            <a:extLst>
              <a:ext uri="{FF2B5EF4-FFF2-40B4-BE49-F238E27FC236}">
                <a16:creationId xmlns:a16="http://schemas.microsoft.com/office/drawing/2014/main" id="{8D299B92-8395-4F44-B5AB-CFD9EAF2578D}"/>
              </a:ext>
            </a:extLst>
          </p:cNvPr>
          <p:cNvCxnSpPr>
            <a:cxnSpLocks/>
          </p:cNvCxnSpPr>
          <p:nvPr/>
        </p:nvCxnSpPr>
        <p:spPr>
          <a:xfrm>
            <a:off x="7800536" y="2707217"/>
            <a:ext cx="0" cy="672657"/>
          </a:xfrm>
          <a:prstGeom prst="straightConnector1">
            <a:avLst/>
          </a:prstGeom>
          <a:ln>
            <a:solidFill>
              <a:srgbClr val="C00000"/>
            </a:solidFill>
            <a:tailEnd type="triangle"/>
          </a:ln>
        </p:spPr>
        <p:style>
          <a:lnRef idx="3">
            <a:schemeClr val="accent5"/>
          </a:lnRef>
          <a:fillRef idx="0">
            <a:schemeClr val="accent5"/>
          </a:fillRef>
          <a:effectRef idx="2">
            <a:schemeClr val="accent5"/>
          </a:effectRef>
          <a:fontRef idx="minor">
            <a:schemeClr val="tx1"/>
          </a:fontRef>
        </p:style>
      </p:cxnSp>
      <p:sp>
        <p:nvSpPr>
          <p:cNvPr id="36" name="CasellaDiTesto 35">
            <a:extLst>
              <a:ext uri="{FF2B5EF4-FFF2-40B4-BE49-F238E27FC236}">
                <a16:creationId xmlns:a16="http://schemas.microsoft.com/office/drawing/2014/main" id="{122A8611-822D-4BA6-BE5C-460B6785C250}"/>
              </a:ext>
            </a:extLst>
          </p:cNvPr>
          <p:cNvSpPr txBox="1"/>
          <p:nvPr/>
        </p:nvSpPr>
        <p:spPr>
          <a:xfrm>
            <a:off x="7745551" y="2559097"/>
            <a:ext cx="1184099" cy="338554"/>
          </a:xfrm>
          <a:prstGeom prst="rect">
            <a:avLst/>
          </a:prstGeom>
          <a:solidFill>
            <a:srgbClr val="00B0F0"/>
          </a:solidFill>
        </p:spPr>
        <p:txBody>
          <a:bodyPr wrap="square" rtlCol="0">
            <a:spAutoFit/>
          </a:bodyPr>
          <a:lstStyle/>
          <a:p>
            <a:r>
              <a:rPr lang="it-IT" sz="800" b="1" dirty="0" err="1">
                <a:latin typeface="Arial Narrow" panose="020B0606020202030204" pitchFamily="34" charset="0"/>
              </a:rPr>
              <a:t>Mid</a:t>
            </a:r>
            <a:r>
              <a:rPr lang="it-IT" sz="800" b="1" dirty="0">
                <a:latin typeface="Arial Narrow" panose="020B0606020202030204" pitchFamily="34" charset="0"/>
              </a:rPr>
              <a:t> </a:t>
            </a:r>
            <a:r>
              <a:rPr lang="it-IT" sz="800" b="1" dirty="0" err="1">
                <a:latin typeface="Arial Narrow" panose="020B0606020202030204" pitchFamily="34" charset="0"/>
              </a:rPr>
              <a:t>February</a:t>
            </a:r>
            <a:r>
              <a:rPr lang="it-IT" sz="800" b="1" dirty="0">
                <a:latin typeface="Arial Narrow" panose="020B0606020202030204" pitchFamily="34" charset="0"/>
              </a:rPr>
              <a:t> 2021</a:t>
            </a:r>
          </a:p>
          <a:p>
            <a:r>
              <a:rPr lang="it-IT" sz="800" b="1" dirty="0">
                <a:solidFill>
                  <a:schemeClr val="tx2"/>
                </a:solidFill>
                <a:latin typeface="Arial Narrow" panose="020B0606020202030204" pitchFamily="34" charset="0"/>
              </a:rPr>
              <a:t>Alfa </a:t>
            </a:r>
            <a:r>
              <a:rPr lang="it-IT" sz="800" b="1" dirty="0" err="1">
                <a:solidFill>
                  <a:schemeClr val="tx2"/>
                </a:solidFill>
                <a:latin typeface="Arial Narrow" panose="020B0606020202030204" pitchFamily="34" charset="0"/>
              </a:rPr>
              <a:t>variant</a:t>
            </a:r>
            <a:r>
              <a:rPr lang="it-IT" sz="800" b="1" dirty="0">
                <a:solidFill>
                  <a:schemeClr val="tx2"/>
                </a:solidFill>
                <a:latin typeface="Arial Narrow" panose="020B0606020202030204" pitchFamily="34" charset="0"/>
              </a:rPr>
              <a:t> </a:t>
            </a:r>
            <a:r>
              <a:rPr lang="it-IT" sz="800" b="1" dirty="0" err="1">
                <a:solidFill>
                  <a:schemeClr val="tx2"/>
                </a:solidFill>
                <a:latin typeface="Arial Narrow" panose="020B0606020202030204" pitchFamily="34" charset="0"/>
              </a:rPr>
              <a:t>prevalent</a:t>
            </a:r>
            <a:endParaRPr lang="it-IT" sz="800" b="1" dirty="0">
              <a:solidFill>
                <a:schemeClr val="tx2"/>
              </a:solidFill>
              <a:latin typeface="Arial Narrow" panose="020B0606020202030204" pitchFamily="34" charset="0"/>
            </a:endParaRPr>
          </a:p>
        </p:txBody>
      </p:sp>
      <p:sp>
        <p:nvSpPr>
          <p:cNvPr id="37" name="CasellaDiTesto 36">
            <a:extLst>
              <a:ext uri="{FF2B5EF4-FFF2-40B4-BE49-F238E27FC236}">
                <a16:creationId xmlns:a16="http://schemas.microsoft.com/office/drawing/2014/main" id="{5ED70BCF-014B-4F65-AC95-804C5A2D378E}"/>
              </a:ext>
            </a:extLst>
          </p:cNvPr>
          <p:cNvSpPr txBox="1"/>
          <p:nvPr/>
        </p:nvSpPr>
        <p:spPr>
          <a:xfrm>
            <a:off x="7128613" y="2128465"/>
            <a:ext cx="750191" cy="461665"/>
          </a:xfrm>
          <a:prstGeom prst="rect">
            <a:avLst/>
          </a:prstGeom>
          <a:solidFill>
            <a:srgbClr val="C00000"/>
          </a:solidFill>
        </p:spPr>
        <p:txBody>
          <a:bodyPr wrap="square" rtlCol="0">
            <a:spAutoFit/>
          </a:bodyPr>
          <a:lstStyle/>
          <a:p>
            <a:pPr algn="ctr"/>
            <a:r>
              <a:rPr lang="it-IT" sz="800" b="1" dirty="0" err="1">
                <a:solidFill>
                  <a:schemeClr val="bg1"/>
                </a:solidFill>
                <a:latin typeface="Arial Narrow" panose="020B0606020202030204" pitchFamily="34" charset="0"/>
              </a:rPr>
              <a:t>Parameter</a:t>
            </a:r>
            <a:r>
              <a:rPr lang="it-IT" sz="800" b="1" dirty="0">
                <a:solidFill>
                  <a:schemeClr val="bg1"/>
                </a:solidFill>
                <a:latin typeface="Arial Narrow" panose="020B0606020202030204" pitchFamily="34" charset="0"/>
              </a:rPr>
              <a:t> </a:t>
            </a:r>
            <a:r>
              <a:rPr lang="it-IT" sz="800" b="1" dirty="0" err="1">
                <a:solidFill>
                  <a:schemeClr val="bg1"/>
                </a:solidFill>
                <a:latin typeface="Arial Narrow" panose="020B0606020202030204" pitchFamily="34" charset="0"/>
              </a:rPr>
              <a:t>modulation</a:t>
            </a:r>
            <a:r>
              <a:rPr lang="it-IT" sz="800" b="1" dirty="0">
                <a:solidFill>
                  <a:schemeClr val="bg1"/>
                </a:solidFill>
                <a:latin typeface="Arial Narrow" panose="020B0606020202030204" pitchFamily="34" charset="0"/>
              </a:rPr>
              <a:t>: DL 5 Jan 2021</a:t>
            </a:r>
            <a:endParaRPr lang="it-IT" sz="800" dirty="0">
              <a:solidFill>
                <a:schemeClr val="bg1"/>
              </a:solidFill>
              <a:latin typeface="Arial Narrow" panose="020B0606020202030204" pitchFamily="34" charset="0"/>
            </a:endParaRPr>
          </a:p>
        </p:txBody>
      </p:sp>
      <p:cxnSp>
        <p:nvCxnSpPr>
          <p:cNvPr id="38" name="Connettore 2 37">
            <a:extLst>
              <a:ext uri="{FF2B5EF4-FFF2-40B4-BE49-F238E27FC236}">
                <a16:creationId xmlns:a16="http://schemas.microsoft.com/office/drawing/2014/main" id="{DB1E40CF-159B-464A-BD14-6BB114686E77}"/>
              </a:ext>
            </a:extLst>
          </p:cNvPr>
          <p:cNvCxnSpPr>
            <a:cxnSpLocks/>
          </p:cNvCxnSpPr>
          <p:nvPr/>
        </p:nvCxnSpPr>
        <p:spPr>
          <a:xfrm>
            <a:off x="7166487" y="2631917"/>
            <a:ext cx="0" cy="39541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40" name="tx305">
            <a:extLst>
              <a:ext uri="{FF2B5EF4-FFF2-40B4-BE49-F238E27FC236}">
                <a16:creationId xmlns:a16="http://schemas.microsoft.com/office/drawing/2014/main" id="{647A1C68-F7B5-47A8-9252-9B118EBC687B}"/>
              </a:ext>
            </a:extLst>
          </p:cNvPr>
          <p:cNvSpPr/>
          <p:nvPr/>
        </p:nvSpPr>
        <p:spPr>
          <a:xfrm>
            <a:off x="5578823" y="6534044"/>
            <a:ext cx="3279885" cy="152736"/>
          </a:xfrm>
          <a:prstGeom prst="rect">
            <a:avLst/>
          </a:prstGeom>
          <a:noFill/>
        </p:spPr>
        <p:txBody>
          <a:bodyPr wrap="none" lIns="0" tIns="0" rIns="0" bIns="0" anchor="ctr" anchorCtr="1"/>
          <a:lstStyle/>
          <a:p>
            <a:r>
              <a:rPr lang="it-IT" sz="1100" dirty="0">
                <a:solidFill>
                  <a:srgbClr val="000000">
                    <a:alpha val="100000"/>
                  </a:srgbClr>
                </a:solidFill>
                <a:latin typeface="Arial Narrow" panose="020B0606020202030204" pitchFamily="34" charset="0"/>
                <a:cs typeface="Arial"/>
              </a:rPr>
              <a:t>Fonte dati: Sorveglianza nazionale integrata per COVID-19 (aggiornati l’8 settembre 2021)</a:t>
            </a:r>
          </a:p>
        </p:txBody>
      </p:sp>
      <p:sp>
        <p:nvSpPr>
          <p:cNvPr id="41" name="Titolo 1">
            <a:extLst>
              <a:ext uri="{FF2B5EF4-FFF2-40B4-BE49-F238E27FC236}">
                <a16:creationId xmlns:a16="http://schemas.microsoft.com/office/drawing/2014/main" id="{D9E578A8-E02A-476A-8974-C8BBF67AEB4E}"/>
              </a:ext>
            </a:extLst>
          </p:cNvPr>
          <p:cNvSpPr>
            <a:spLocks noGrp="1"/>
          </p:cNvSpPr>
          <p:nvPr>
            <p:ph type="title"/>
          </p:nvPr>
        </p:nvSpPr>
        <p:spPr>
          <a:xfrm>
            <a:off x="46630" y="-11580"/>
            <a:ext cx="10515600" cy="369332"/>
          </a:xfrm>
        </p:spPr>
        <p:txBody>
          <a:bodyPr/>
          <a:lstStyle/>
          <a:p>
            <a:r>
              <a:rPr lang="it-IT" sz="2000" dirty="0">
                <a:latin typeface="Arial Narrow" panose="020B0606020202030204" pitchFamily="34" charset="0"/>
              </a:rPr>
              <a:t>Response strategy</a:t>
            </a:r>
          </a:p>
        </p:txBody>
      </p:sp>
    </p:spTree>
    <p:extLst>
      <p:ext uri="{BB962C8B-B14F-4D97-AF65-F5344CB8AC3E}">
        <p14:creationId xmlns:p14="http://schemas.microsoft.com/office/powerpoint/2010/main" val="1363224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par>
                                <p:cTn id="26" presetID="10"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par>
                                <p:cTn id="48" presetID="10" presetClass="entr" presetSubtype="0" fill="hold"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500"/>
                                        <p:tgtEl>
                                          <p:spTgt spid="11"/>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500"/>
                                        <p:tgtEl>
                                          <p:spTgt spid="21"/>
                                        </p:tgtEl>
                                      </p:cBhvr>
                                    </p:animEffect>
                                  </p:childTnLst>
                                </p:cTn>
                              </p:par>
                              <p:par>
                                <p:cTn id="59" presetID="10" presetClass="entr" presetSubtype="0" fill="hold" nodeType="with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500"/>
                                        <p:tgtEl>
                                          <p:spTgt spid="20"/>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fade">
                                      <p:cBhvr>
                                        <p:cTn id="64" dur="500"/>
                                        <p:tgtEl>
                                          <p:spTgt spid="16"/>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fade">
                                      <p:cBhvr>
                                        <p:cTn id="67" dur="500"/>
                                        <p:tgtEl>
                                          <p:spTgt spid="30"/>
                                        </p:tgtEl>
                                      </p:cBhvr>
                                    </p:animEffect>
                                  </p:childTnLst>
                                </p:cTn>
                              </p:par>
                              <p:par>
                                <p:cTn id="68" presetID="10" presetClass="entr" presetSubtype="0" fill="hold" nodeType="with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fade">
                                      <p:cBhvr>
                                        <p:cTn id="70" dur="500"/>
                                        <p:tgtEl>
                                          <p:spTgt spid="15"/>
                                        </p:tgtEl>
                                      </p:cBhvr>
                                    </p:animEffect>
                                  </p:childTnLst>
                                </p:cTn>
                              </p:par>
                              <p:par>
                                <p:cTn id="71" presetID="10" presetClass="entr" presetSubtype="0" fill="hold" nodeType="with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fade">
                                      <p:cBhvr>
                                        <p:cTn id="73" dur="500"/>
                                        <p:tgtEl>
                                          <p:spTgt spid="29"/>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37"/>
                                        </p:tgtEl>
                                        <p:attrNameLst>
                                          <p:attrName>style.visibility</p:attrName>
                                        </p:attrNameLst>
                                      </p:cBhvr>
                                      <p:to>
                                        <p:strVal val="visible"/>
                                      </p:to>
                                    </p:set>
                                    <p:animEffect transition="in" filter="fade">
                                      <p:cBhvr>
                                        <p:cTn id="76" dur="500"/>
                                        <p:tgtEl>
                                          <p:spTgt spid="37"/>
                                        </p:tgtEl>
                                      </p:cBhvr>
                                    </p:animEffect>
                                  </p:childTnLst>
                                </p:cTn>
                              </p:par>
                              <p:par>
                                <p:cTn id="77" presetID="10" presetClass="entr" presetSubtype="0" fill="hold" nodeType="withEffect">
                                  <p:stCondLst>
                                    <p:cond delay="0"/>
                                  </p:stCondLst>
                                  <p:childTnLst>
                                    <p:set>
                                      <p:cBhvr>
                                        <p:cTn id="78" dur="1" fill="hold">
                                          <p:stCondLst>
                                            <p:cond delay="0"/>
                                          </p:stCondLst>
                                        </p:cTn>
                                        <p:tgtEl>
                                          <p:spTgt spid="38"/>
                                        </p:tgtEl>
                                        <p:attrNameLst>
                                          <p:attrName>style.visibility</p:attrName>
                                        </p:attrNameLst>
                                      </p:cBhvr>
                                      <p:to>
                                        <p:strVal val="visible"/>
                                      </p:to>
                                    </p:set>
                                    <p:animEffect transition="in" filter="fade">
                                      <p:cBhvr>
                                        <p:cTn id="79" dur="500"/>
                                        <p:tgtEl>
                                          <p:spTgt spid="38"/>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32"/>
                                        </p:tgtEl>
                                        <p:attrNameLst>
                                          <p:attrName>style.visibility</p:attrName>
                                        </p:attrNameLst>
                                      </p:cBhvr>
                                      <p:to>
                                        <p:strVal val="visible"/>
                                      </p:to>
                                    </p:set>
                                    <p:animEffect transition="in" filter="fade">
                                      <p:cBhvr>
                                        <p:cTn id="84" dur="500"/>
                                        <p:tgtEl>
                                          <p:spTgt spid="32"/>
                                        </p:tgtEl>
                                      </p:cBhvr>
                                    </p:animEffect>
                                  </p:childTnLst>
                                </p:cTn>
                              </p:par>
                              <p:par>
                                <p:cTn id="85" presetID="10" presetClass="entr" presetSubtype="0" fill="hold" nodeType="withEffect">
                                  <p:stCondLst>
                                    <p:cond delay="0"/>
                                  </p:stCondLst>
                                  <p:childTnLst>
                                    <p:set>
                                      <p:cBhvr>
                                        <p:cTn id="86" dur="1" fill="hold">
                                          <p:stCondLst>
                                            <p:cond delay="0"/>
                                          </p:stCondLst>
                                        </p:cTn>
                                        <p:tgtEl>
                                          <p:spTgt spid="31"/>
                                        </p:tgtEl>
                                        <p:attrNameLst>
                                          <p:attrName>style.visibility</p:attrName>
                                        </p:attrNameLst>
                                      </p:cBhvr>
                                      <p:to>
                                        <p:strVal val="visible"/>
                                      </p:to>
                                    </p:set>
                                    <p:animEffect transition="in" filter="fade">
                                      <p:cBhvr>
                                        <p:cTn id="87" dur="500"/>
                                        <p:tgtEl>
                                          <p:spTgt spid="31"/>
                                        </p:tgtEl>
                                      </p:cBhvr>
                                    </p:animEffect>
                                  </p:childTnLst>
                                </p:cTn>
                              </p:par>
                              <p:par>
                                <p:cTn id="88" presetID="10" presetClass="entr" presetSubtype="0" fill="hold" nodeType="withEffect">
                                  <p:stCondLst>
                                    <p:cond delay="0"/>
                                  </p:stCondLst>
                                  <p:childTnLst>
                                    <p:set>
                                      <p:cBhvr>
                                        <p:cTn id="89" dur="1" fill="hold">
                                          <p:stCondLst>
                                            <p:cond delay="0"/>
                                          </p:stCondLst>
                                        </p:cTn>
                                        <p:tgtEl>
                                          <p:spTgt spid="35"/>
                                        </p:tgtEl>
                                        <p:attrNameLst>
                                          <p:attrName>style.visibility</p:attrName>
                                        </p:attrNameLst>
                                      </p:cBhvr>
                                      <p:to>
                                        <p:strVal val="visible"/>
                                      </p:to>
                                    </p:set>
                                    <p:animEffect transition="in" filter="fade">
                                      <p:cBhvr>
                                        <p:cTn id="90" dur="500"/>
                                        <p:tgtEl>
                                          <p:spTgt spid="35"/>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36"/>
                                        </p:tgtEl>
                                        <p:attrNameLst>
                                          <p:attrName>style.visibility</p:attrName>
                                        </p:attrNameLst>
                                      </p:cBhvr>
                                      <p:to>
                                        <p:strVal val="visible"/>
                                      </p:to>
                                    </p:set>
                                    <p:animEffect transition="in" filter="fade">
                                      <p:cBhvr>
                                        <p:cTn id="93" dur="500"/>
                                        <p:tgtEl>
                                          <p:spTgt spid="36"/>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34"/>
                                        </p:tgtEl>
                                        <p:attrNameLst>
                                          <p:attrName>style.visibility</p:attrName>
                                        </p:attrNameLst>
                                      </p:cBhvr>
                                      <p:to>
                                        <p:strVal val="visible"/>
                                      </p:to>
                                    </p:set>
                                    <p:animEffect transition="in" filter="fade">
                                      <p:cBhvr>
                                        <p:cTn id="98" dur="500"/>
                                        <p:tgtEl>
                                          <p:spTgt spid="34"/>
                                        </p:tgtEl>
                                      </p:cBhvr>
                                    </p:animEffect>
                                  </p:childTnLst>
                                </p:cTn>
                              </p:par>
                              <p:par>
                                <p:cTn id="99" presetID="10" presetClass="entr" presetSubtype="0" fill="hold" nodeType="withEffect">
                                  <p:stCondLst>
                                    <p:cond delay="0"/>
                                  </p:stCondLst>
                                  <p:childTnLst>
                                    <p:set>
                                      <p:cBhvr>
                                        <p:cTn id="100" dur="1" fill="hold">
                                          <p:stCondLst>
                                            <p:cond delay="0"/>
                                          </p:stCondLst>
                                        </p:cTn>
                                        <p:tgtEl>
                                          <p:spTgt spid="33"/>
                                        </p:tgtEl>
                                        <p:attrNameLst>
                                          <p:attrName>style.visibility</p:attrName>
                                        </p:attrNameLst>
                                      </p:cBhvr>
                                      <p:to>
                                        <p:strVal val="visible"/>
                                      </p:to>
                                    </p:set>
                                    <p:animEffect transition="in" filter="fade">
                                      <p:cBhvr>
                                        <p:cTn id="10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0" grpId="0" animBg="1"/>
      <p:bldP spid="16" grpId="0" animBg="1"/>
      <p:bldP spid="17" grpId="0" animBg="1"/>
      <p:bldP spid="18" grpId="0" animBg="1"/>
      <p:bldP spid="21" grpId="0" animBg="1"/>
      <p:bldP spid="22" grpId="0" animBg="1"/>
      <p:bldP spid="23" grpId="0"/>
      <p:bldP spid="27" grpId="0"/>
      <p:bldP spid="28" grpId="0"/>
      <p:bldP spid="30" grpId="0" animBg="1"/>
      <p:bldP spid="32" grpId="0" animBg="1"/>
      <p:bldP spid="34" grpId="0" animBg="1"/>
      <p:bldP spid="36" grpId="0" animBg="1"/>
      <p:bldP spid="3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partimenti">
            <a:extLst>
              <a:ext uri="{FF2B5EF4-FFF2-40B4-BE49-F238E27FC236}">
                <a16:creationId xmlns:a16="http://schemas.microsoft.com/office/drawing/2014/main" id="{8FCFCF2A-FDE2-439E-B30A-A85670A0775A}"/>
              </a:ext>
            </a:extLst>
          </p:cNvPr>
          <p:cNvSpPr txBox="1"/>
          <p:nvPr/>
        </p:nvSpPr>
        <p:spPr>
          <a:xfrm>
            <a:off x="245038" y="-303087"/>
            <a:ext cx="7875554" cy="9191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lgn="l" defTabSz="457200">
              <a:lnSpc>
                <a:spcPts val="8100"/>
              </a:lnSpc>
              <a:spcBef>
                <a:spcPts val="1200"/>
              </a:spcBef>
              <a:defRPr sz="4000" b="0">
                <a:latin typeface="Raleway"/>
                <a:ea typeface="Raleway"/>
                <a:cs typeface="Raleway"/>
                <a:sym typeface="Raleway"/>
              </a:defRPr>
            </a:lvl1pPr>
          </a:lstStyle>
          <a:p>
            <a:r>
              <a:rPr lang="en-US" sz="2400" b="1" dirty="0">
                <a:solidFill>
                  <a:srgbClr val="006064"/>
                </a:solidFill>
                <a:latin typeface="Arial Narrow" panose="020B0606020202030204" pitchFamily="34" charset="0"/>
                <a:ea typeface="+mn-ea"/>
                <a:cs typeface="+mn-cs"/>
              </a:rPr>
              <a:t>Impact of early (March-May 2020) containment efforts (lockdown)</a:t>
            </a:r>
          </a:p>
        </p:txBody>
      </p:sp>
      <p:cxnSp>
        <p:nvCxnSpPr>
          <p:cNvPr id="3" name="Connettore diritto 2">
            <a:extLst>
              <a:ext uri="{FF2B5EF4-FFF2-40B4-BE49-F238E27FC236}">
                <a16:creationId xmlns:a16="http://schemas.microsoft.com/office/drawing/2014/main" id="{54A2632E-2644-4F9D-BEEA-61A1EAA50AA2}"/>
              </a:ext>
            </a:extLst>
          </p:cNvPr>
          <p:cNvCxnSpPr/>
          <p:nvPr/>
        </p:nvCxnSpPr>
        <p:spPr>
          <a:xfrm flipH="1">
            <a:off x="219075" y="829041"/>
            <a:ext cx="6324600" cy="0"/>
          </a:xfrm>
          <a:prstGeom prst="line">
            <a:avLst/>
          </a:prstGeom>
          <a:ln w="38100">
            <a:solidFill>
              <a:schemeClr val="accent3"/>
            </a:solidFill>
          </a:ln>
        </p:spPr>
        <p:style>
          <a:lnRef idx="3">
            <a:schemeClr val="accent2"/>
          </a:lnRef>
          <a:fillRef idx="0">
            <a:schemeClr val="accent2"/>
          </a:fillRef>
          <a:effectRef idx="2">
            <a:schemeClr val="accent2"/>
          </a:effectRef>
          <a:fontRef idx="minor">
            <a:schemeClr val="tx1"/>
          </a:fontRef>
        </p:style>
      </p:cxnSp>
      <p:sp>
        <p:nvSpPr>
          <p:cNvPr id="5" name="CasellaDiTesto 4">
            <a:extLst>
              <a:ext uri="{FF2B5EF4-FFF2-40B4-BE49-F238E27FC236}">
                <a16:creationId xmlns:a16="http://schemas.microsoft.com/office/drawing/2014/main" id="{01FCCBD5-3E03-4555-B744-364294269CA5}"/>
              </a:ext>
            </a:extLst>
          </p:cNvPr>
          <p:cNvSpPr txBox="1"/>
          <p:nvPr/>
        </p:nvSpPr>
        <p:spPr>
          <a:xfrm>
            <a:off x="514009" y="991880"/>
            <a:ext cx="8439831" cy="646331"/>
          </a:xfrm>
          <a:prstGeom prst="rect">
            <a:avLst/>
          </a:prstGeom>
          <a:noFill/>
        </p:spPr>
        <p:txBody>
          <a:bodyPr wrap="square">
            <a:spAutoFit/>
          </a:bodyPr>
          <a:lstStyle/>
          <a:p>
            <a:r>
              <a:rPr lang="en-US" dirty="0">
                <a:latin typeface="Arial Narrow" panose="020B0606020202030204" pitchFamily="34" charset="0"/>
              </a:rPr>
              <a:t>The national lockdown put in place as of March 11 to limit the spread of SARSCoV-2 in Italy brought Rt  below 1 in most regions and provinces within 2 weeks.</a:t>
            </a:r>
            <a:endParaRPr lang="it-IT" dirty="0">
              <a:latin typeface="Arial Narrow" panose="020B0606020202030204" pitchFamily="34" charset="0"/>
            </a:endParaRPr>
          </a:p>
        </p:txBody>
      </p:sp>
      <p:pic>
        <p:nvPicPr>
          <p:cNvPr id="1026" name="Picture 2" descr="Basic (R0) and net reproduction numbers for severe acute respiratory syndrome coronavirus 2 for all regions and autonomous provinces in Italy. Regions are sorted by decreasing number of cases (numbers in parentheses) on April 17. Bars indicate mean numbers; error bars indicate 95% CIs.">
            <a:extLst>
              <a:ext uri="{FF2B5EF4-FFF2-40B4-BE49-F238E27FC236}">
                <a16:creationId xmlns:a16="http://schemas.microsoft.com/office/drawing/2014/main" id="{4445286F-4DB4-43DB-BDAD-12976B0535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06544" y="71283"/>
            <a:ext cx="3309256" cy="5966721"/>
          </a:xfrm>
          <a:prstGeom prst="rect">
            <a:avLst/>
          </a:prstGeom>
          <a:noFill/>
          <a:extLst>
            <a:ext uri="{909E8E84-426E-40DD-AFC4-6F175D3DCCD1}">
              <a14:hiddenFill xmlns:a14="http://schemas.microsoft.com/office/drawing/2010/main">
                <a:solidFill>
                  <a:srgbClr val="FFFFFF"/>
                </a:solidFill>
              </a14:hiddenFill>
            </a:ext>
          </a:extLst>
        </p:spPr>
      </p:pic>
      <p:sp>
        <p:nvSpPr>
          <p:cNvPr id="10" name="CasellaDiTesto 9">
            <a:extLst>
              <a:ext uri="{FF2B5EF4-FFF2-40B4-BE49-F238E27FC236}">
                <a16:creationId xmlns:a16="http://schemas.microsoft.com/office/drawing/2014/main" id="{76A3A602-C6E0-4DCB-810D-7BCD39B1C678}"/>
              </a:ext>
            </a:extLst>
          </p:cNvPr>
          <p:cNvSpPr txBox="1"/>
          <p:nvPr/>
        </p:nvSpPr>
        <p:spPr>
          <a:xfrm>
            <a:off x="366713" y="4146008"/>
            <a:ext cx="8734425" cy="1723549"/>
          </a:xfrm>
          <a:prstGeom prst="rect">
            <a:avLst/>
          </a:prstGeom>
          <a:solidFill>
            <a:srgbClr val="B7FCFF"/>
          </a:solidFill>
          <a:effectLst>
            <a:outerShdw blurRad="50800" dist="38100" dir="2700000" algn="tl" rotWithShape="0">
              <a:prstClr val="black">
                <a:alpha val="40000"/>
              </a:prstClr>
            </a:outerShdw>
          </a:effectLst>
        </p:spPr>
        <p:txBody>
          <a:bodyPr wrap="square">
            <a:spAutoFit/>
          </a:bodyPr>
          <a:lstStyle/>
          <a:p>
            <a:r>
              <a:rPr lang="en-US" sz="6600" b="1" dirty="0">
                <a:solidFill>
                  <a:srgbClr val="006064"/>
                </a:solidFill>
                <a:latin typeface="Arial Narrow" panose="020B0606020202030204" pitchFamily="34" charset="0"/>
              </a:rPr>
              <a:t>“</a:t>
            </a:r>
            <a:r>
              <a:rPr lang="en-US" sz="2000" dirty="0">
                <a:latin typeface="Arial Narrow" panose="020B0606020202030204" pitchFamily="34" charset="0"/>
              </a:rPr>
              <a:t>Lockdown was fundamental to prevent an explosion in the number of cases in other regions in which transmission had started weeks later compared with the outbreak epicenter (Lombardy, Veneto, Emilia Romagna). </a:t>
            </a:r>
            <a:endParaRPr lang="it-IT" dirty="0">
              <a:latin typeface="Arial Narrow" panose="020B0606020202030204" pitchFamily="34" charset="0"/>
            </a:endParaRPr>
          </a:p>
        </p:txBody>
      </p:sp>
      <p:pic>
        <p:nvPicPr>
          <p:cNvPr id="11" name="Immagine 10">
            <a:extLst>
              <a:ext uri="{FF2B5EF4-FFF2-40B4-BE49-F238E27FC236}">
                <a16:creationId xmlns:a16="http://schemas.microsoft.com/office/drawing/2014/main" id="{0D3828BC-655A-4E76-AEE5-18F4B640A72B}"/>
              </a:ext>
            </a:extLst>
          </p:cNvPr>
          <p:cNvPicPr>
            <a:picLocks noChangeAspect="1"/>
          </p:cNvPicPr>
          <p:nvPr/>
        </p:nvPicPr>
        <p:blipFill rotWithShape="1">
          <a:blip r:embed="rId3"/>
          <a:srcRect l="5089" t="16891" r="24018" b="14737"/>
          <a:stretch/>
        </p:blipFill>
        <p:spPr>
          <a:xfrm>
            <a:off x="2145677" y="1835504"/>
            <a:ext cx="5029200" cy="25767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03783464"/>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ma 2">
            <a:extLst>
              <a:ext uri="{FF2B5EF4-FFF2-40B4-BE49-F238E27FC236}">
                <a16:creationId xmlns:a16="http://schemas.microsoft.com/office/drawing/2014/main" id="{D86FD5C3-E6A4-4FC8-AB3C-39F7D7C151E1}"/>
              </a:ext>
            </a:extLst>
          </p:cNvPr>
          <p:cNvGraphicFramePr/>
          <p:nvPr/>
        </p:nvGraphicFramePr>
        <p:xfrm>
          <a:off x="-1757050" y="822705"/>
          <a:ext cx="8595360" cy="48100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magine 3">
            <a:extLst>
              <a:ext uri="{FF2B5EF4-FFF2-40B4-BE49-F238E27FC236}">
                <a16:creationId xmlns:a16="http://schemas.microsoft.com/office/drawing/2014/main" id="{189011EF-489B-4111-B8FD-FAB59818D828}"/>
              </a:ext>
            </a:extLst>
          </p:cNvPr>
          <p:cNvPicPr>
            <a:picLocks noChangeAspect="1"/>
          </p:cNvPicPr>
          <p:nvPr/>
        </p:nvPicPr>
        <p:blipFill rotWithShape="1">
          <a:blip r:embed="rId7"/>
          <a:srcRect l="30097" t="25295" r="8039" b="9912"/>
          <a:stretch/>
        </p:blipFill>
        <p:spPr>
          <a:xfrm>
            <a:off x="5943882" y="661001"/>
            <a:ext cx="4974771" cy="2767999"/>
          </a:xfrm>
          <a:prstGeom prst="rect">
            <a:avLst/>
          </a:prstGeom>
          <a:ln>
            <a:noFill/>
          </a:ln>
          <a:effectLst>
            <a:outerShdw blurRad="292100" dist="139700" dir="2700000" algn="tl" rotWithShape="0">
              <a:srgbClr val="333333">
                <a:alpha val="65000"/>
              </a:srgbClr>
            </a:outerShdw>
          </a:effectLst>
        </p:spPr>
      </p:pic>
      <p:grpSp>
        <p:nvGrpSpPr>
          <p:cNvPr id="8" name="Gruppo 7">
            <a:extLst>
              <a:ext uri="{FF2B5EF4-FFF2-40B4-BE49-F238E27FC236}">
                <a16:creationId xmlns:a16="http://schemas.microsoft.com/office/drawing/2014/main" id="{FB91FD1F-2101-421A-81D9-9E32EBF929C6}"/>
              </a:ext>
            </a:extLst>
          </p:cNvPr>
          <p:cNvGrpSpPr/>
          <p:nvPr/>
        </p:nvGrpSpPr>
        <p:grpSpPr>
          <a:xfrm>
            <a:off x="6350407" y="1534857"/>
            <a:ext cx="4691744" cy="2356259"/>
            <a:chOff x="4885271" y="3505200"/>
            <a:chExt cx="4691744" cy="2356259"/>
          </a:xfrm>
        </p:grpSpPr>
        <p:pic>
          <p:nvPicPr>
            <p:cNvPr id="6" name="Immagine 5">
              <a:extLst>
                <a:ext uri="{FF2B5EF4-FFF2-40B4-BE49-F238E27FC236}">
                  <a16:creationId xmlns:a16="http://schemas.microsoft.com/office/drawing/2014/main" id="{B4171F4C-E96E-41C1-8272-2502EA675512}"/>
                </a:ext>
              </a:extLst>
            </p:cNvPr>
            <p:cNvPicPr>
              <a:picLocks noChangeAspect="1"/>
            </p:cNvPicPr>
            <p:nvPr/>
          </p:nvPicPr>
          <p:blipFill rotWithShape="1">
            <a:blip r:embed="rId8"/>
            <a:srcRect l="42143" t="29664" r="19375" b="35883"/>
            <a:stretch/>
          </p:blipFill>
          <p:spPr>
            <a:xfrm>
              <a:off x="4885271" y="3629887"/>
              <a:ext cx="4691744" cy="2231572"/>
            </a:xfrm>
            <a:prstGeom prst="rect">
              <a:avLst/>
            </a:prstGeom>
            <a:ln>
              <a:noFill/>
            </a:ln>
            <a:effectLst>
              <a:outerShdw blurRad="292100" dist="139700" dir="2700000" algn="tl" rotWithShape="0">
                <a:srgbClr val="333333">
                  <a:alpha val="65000"/>
                </a:srgbClr>
              </a:outerShdw>
            </a:effectLst>
          </p:spPr>
        </p:pic>
        <p:sp>
          <p:nvSpPr>
            <p:cNvPr id="7" name="Rettangolo 6">
              <a:extLst>
                <a:ext uri="{FF2B5EF4-FFF2-40B4-BE49-F238E27FC236}">
                  <a16:creationId xmlns:a16="http://schemas.microsoft.com/office/drawing/2014/main" id="{BC72C80E-5B43-4637-87F1-35854094ACFC}"/>
                </a:ext>
              </a:extLst>
            </p:cNvPr>
            <p:cNvSpPr/>
            <p:nvPr/>
          </p:nvSpPr>
          <p:spPr>
            <a:xfrm>
              <a:off x="4885271" y="3505200"/>
              <a:ext cx="274558" cy="2721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10" name="Immagine 9">
            <a:extLst>
              <a:ext uri="{FF2B5EF4-FFF2-40B4-BE49-F238E27FC236}">
                <a16:creationId xmlns:a16="http://schemas.microsoft.com/office/drawing/2014/main" id="{9110686D-4AC5-4C15-8434-8C778405FA11}"/>
              </a:ext>
            </a:extLst>
          </p:cNvPr>
          <p:cNvPicPr>
            <a:picLocks noChangeAspect="1"/>
          </p:cNvPicPr>
          <p:nvPr/>
        </p:nvPicPr>
        <p:blipFill rotWithShape="1">
          <a:blip r:embed="rId9"/>
          <a:srcRect l="41574" t="25363" r="16966" b="43138"/>
          <a:stretch/>
        </p:blipFill>
        <p:spPr>
          <a:xfrm>
            <a:off x="7041572" y="2215363"/>
            <a:ext cx="5054875" cy="2024744"/>
          </a:xfrm>
          <a:prstGeom prst="rect">
            <a:avLst/>
          </a:prstGeom>
          <a:ln>
            <a:noFill/>
          </a:ln>
          <a:effectLst>
            <a:outerShdw blurRad="292100" dist="139700" dir="2700000" algn="tl" rotWithShape="0">
              <a:srgbClr val="333333">
                <a:alpha val="65000"/>
              </a:srgbClr>
            </a:outerShdw>
          </a:effectLst>
        </p:spPr>
      </p:pic>
      <p:sp>
        <p:nvSpPr>
          <p:cNvPr id="11" name="CasellaDiTesto 10">
            <a:extLst>
              <a:ext uri="{FF2B5EF4-FFF2-40B4-BE49-F238E27FC236}">
                <a16:creationId xmlns:a16="http://schemas.microsoft.com/office/drawing/2014/main" id="{0BD4467E-DA96-4F28-B0F2-C1E819D48376}"/>
              </a:ext>
            </a:extLst>
          </p:cNvPr>
          <p:cNvSpPr txBox="1"/>
          <p:nvPr/>
        </p:nvSpPr>
        <p:spPr>
          <a:xfrm>
            <a:off x="5563739" y="4490570"/>
            <a:ext cx="5478412" cy="1415772"/>
          </a:xfrm>
          <a:prstGeom prst="rect">
            <a:avLst/>
          </a:prstGeom>
          <a:solidFill>
            <a:srgbClr val="A7FBFF"/>
          </a:solidFill>
          <a:effectLst>
            <a:outerShdw blurRad="50800" dist="38100" dir="2700000" algn="tl" rotWithShape="0">
              <a:prstClr val="black">
                <a:alpha val="40000"/>
              </a:prstClr>
            </a:outerShdw>
          </a:effectLst>
        </p:spPr>
        <p:txBody>
          <a:bodyPr wrap="square" rtlCol="0">
            <a:spAutoFit/>
          </a:bodyPr>
          <a:lstStyle/>
          <a:p>
            <a:r>
              <a:rPr lang="it-IT" sz="3200" b="1" dirty="0">
                <a:solidFill>
                  <a:srgbClr val="006064"/>
                </a:solidFill>
              </a:rPr>
              <a:t>«</a:t>
            </a:r>
            <a:r>
              <a:rPr lang="it-IT" dirty="0">
                <a:latin typeface="Arial Narrow" panose="020B0606020202030204" pitchFamily="34" charset="0"/>
              </a:rPr>
              <a:t>…</a:t>
            </a:r>
            <a:r>
              <a:rPr lang="en-US" dirty="0">
                <a:latin typeface="Arial Narrow" panose="020B0606020202030204" pitchFamily="34" charset="0"/>
              </a:rPr>
              <a:t>the activity reduction in all locations outside of the home was far from that observed during the nationwide lockdown imposed to counter the first wave, even in the strictest tier where a stay-home mandate was in place. </a:t>
            </a:r>
            <a:endParaRPr lang="it-IT" dirty="0">
              <a:latin typeface="Arial Narrow" panose="020B0606020202030204" pitchFamily="34" charset="0"/>
            </a:endParaRPr>
          </a:p>
        </p:txBody>
      </p:sp>
      <p:sp>
        <p:nvSpPr>
          <p:cNvPr id="12" name="Dipartimenti">
            <a:extLst>
              <a:ext uri="{FF2B5EF4-FFF2-40B4-BE49-F238E27FC236}">
                <a16:creationId xmlns:a16="http://schemas.microsoft.com/office/drawing/2014/main" id="{46841F1A-CD6A-41D7-B8D0-13C9641431D3}"/>
              </a:ext>
            </a:extLst>
          </p:cNvPr>
          <p:cNvSpPr txBox="1"/>
          <p:nvPr/>
        </p:nvSpPr>
        <p:spPr>
          <a:xfrm>
            <a:off x="245038" y="-303087"/>
            <a:ext cx="11164916" cy="9191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lgn="l" defTabSz="457200">
              <a:lnSpc>
                <a:spcPts val="8100"/>
              </a:lnSpc>
              <a:spcBef>
                <a:spcPts val="1200"/>
              </a:spcBef>
              <a:defRPr sz="4000" b="0">
                <a:latin typeface="Raleway"/>
                <a:ea typeface="Raleway"/>
                <a:cs typeface="Raleway"/>
                <a:sym typeface="Raleway"/>
              </a:defRPr>
            </a:lvl1pPr>
          </a:lstStyle>
          <a:p>
            <a:r>
              <a:rPr lang="en-US" sz="2400" b="1" dirty="0">
                <a:solidFill>
                  <a:srgbClr val="006064"/>
                </a:solidFill>
                <a:latin typeface="Arial Narrow" panose="020B0606020202030204" pitchFamily="34" charset="0"/>
                <a:ea typeface="+mn-ea"/>
                <a:cs typeface="+mn-cs"/>
              </a:rPr>
              <a:t>Impact of the flexible regional based “color zone” mitigation approach (from November 2020)</a:t>
            </a:r>
          </a:p>
        </p:txBody>
      </p:sp>
    </p:spTree>
    <p:extLst>
      <p:ext uri="{BB962C8B-B14F-4D97-AF65-F5344CB8AC3E}">
        <p14:creationId xmlns:p14="http://schemas.microsoft.com/office/powerpoint/2010/main" val="122203315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E957B16A-8DE9-4D50-A19D-78C0EFB40A0E}"/>
              </a:ext>
            </a:extLst>
          </p:cNvPr>
          <p:cNvPicPr>
            <a:picLocks noChangeAspect="1"/>
          </p:cNvPicPr>
          <p:nvPr/>
        </p:nvPicPr>
        <p:blipFill rotWithShape="1">
          <a:blip r:embed="rId2"/>
          <a:srcRect l="33750" t="30637" r="36518" b="31587"/>
          <a:stretch/>
        </p:blipFill>
        <p:spPr>
          <a:xfrm>
            <a:off x="1132114" y="1215610"/>
            <a:ext cx="6193971" cy="4426779"/>
          </a:xfrm>
          <a:prstGeom prst="rect">
            <a:avLst/>
          </a:prstGeom>
          <a:ln>
            <a:noFill/>
          </a:ln>
          <a:effectLst>
            <a:outerShdw blurRad="292100" dist="139700" dir="2700000" algn="tl" rotWithShape="0">
              <a:srgbClr val="333333">
                <a:alpha val="65000"/>
              </a:srgbClr>
            </a:outerShdw>
          </a:effectLst>
        </p:spPr>
      </p:pic>
      <p:pic>
        <p:nvPicPr>
          <p:cNvPr id="9" name="Immagine 8">
            <a:extLst>
              <a:ext uri="{FF2B5EF4-FFF2-40B4-BE49-F238E27FC236}">
                <a16:creationId xmlns:a16="http://schemas.microsoft.com/office/drawing/2014/main" id="{382527CC-2A33-400F-825C-00F3F261E465}"/>
              </a:ext>
            </a:extLst>
          </p:cNvPr>
          <p:cNvPicPr>
            <a:picLocks noChangeAspect="1"/>
          </p:cNvPicPr>
          <p:nvPr/>
        </p:nvPicPr>
        <p:blipFill rotWithShape="1">
          <a:blip r:embed="rId3"/>
          <a:srcRect l="12143" t="42100" r="73482" b="19244"/>
          <a:stretch/>
        </p:blipFill>
        <p:spPr>
          <a:xfrm>
            <a:off x="7957456" y="829041"/>
            <a:ext cx="3450773" cy="4929674"/>
          </a:xfrm>
          <a:prstGeom prst="rect">
            <a:avLst/>
          </a:prstGeom>
          <a:ln>
            <a:noFill/>
          </a:ln>
          <a:effectLst>
            <a:outerShdw blurRad="292100" dist="139700" dir="2700000" algn="tl" rotWithShape="0">
              <a:srgbClr val="333333">
                <a:alpha val="65000"/>
              </a:srgbClr>
            </a:outerShdw>
          </a:effectLst>
        </p:spPr>
      </p:pic>
      <p:sp>
        <p:nvSpPr>
          <p:cNvPr id="11" name="Dipartimenti">
            <a:extLst>
              <a:ext uri="{FF2B5EF4-FFF2-40B4-BE49-F238E27FC236}">
                <a16:creationId xmlns:a16="http://schemas.microsoft.com/office/drawing/2014/main" id="{07FCEF57-79EF-4E45-8609-2175E01D67DA}"/>
              </a:ext>
            </a:extLst>
          </p:cNvPr>
          <p:cNvSpPr txBox="1"/>
          <p:nvPr/>
        </p:nvSpPr>
        <p:spPr>
          <a:xfrm>
            <a:off x="245038" y="-303087"/>
            <a:ext cx="5787290" cy="9191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lgn="l" defTabSz="457200">
              <a:lnSpc>
                <a:spcPts val="8100"/>
              </a:lnSpc>
              <a:spcBef>
                <a:spcPts val="1200"/>
              </a:spcBef>
              <a:defRPr sz="4000" b="0">
                <a:latin typeface="Raleway"/>
                <a:ea typeface="Raleway"/>
                <a:cs typeface="Raleway"/>
                <a:sym typeface="Raleway"/>
              </a:defRPr>
            </a:lvl1pPr>
          </a:lstStyle>
          <a:p>
            <a:r>
              <a:rPr lang="en-US" sz="2400" b="1" dirty="0">
                <a:solidFill>
                  <a:srgbClr val="006064"/>
                </a:solidFill>
                <a:latin typeface="Arial Narrow" panose="020B0606020202030204" pitchFamily="34" charset="0"/>
                <a:ea typeface="+mn-ea"/>
                <a:cs typeface="+mn-cs"/>
              </a:rPr>
              <a:t>Reduced negative impact on GDP (OECD, 2021)</a:t>
            </a:r>
          </a:p>
        </p:txBody>
      </p:sp>
      <p:cxnSp>
        <p:nvCxnSpPr>
          <p:cNvPr id="12" name="Connettore diritto 11">
            <a:extLst>
              <a:ext uri="{FF2B5EF4-FFF2-40B4-BE49-F238E27FC236}">
                <a16:creationId xmlns:a16="http://schemas.microsoft.com/office/drawing/2014/main" id="{854CEF3E-C748-4EC6-912B-E2C3101104DF}"/>
              </a:ext>
            </a:extLst>
          </p:cNvPr>
          <p:cNvCxnSpPr/>
          <p:nvPr/>
        </p:nvCxnSpPr>
        <p:spPr>
          <a:xfrm flipH="1">
            <a:off x="219075" y="829041"/>
            <a:ext cx="6324600" cy="0"/>
          </a:xfrm>
          <a:prstGeom prst="line">
            <a:avLst/>
          </a:prstGeom>
          <a:ln w="38100">
            <a:solidFill>
              <a:schemeClr val="accent3"/>
            </a:solidFill>
          </a:ln>
        </p:spPr>
        <p:style>
          <a:lnRef idx="3">
            <a:schemeClr val="accent2"/>
          </a:lnRef>
          <a:fillRef idx="0">
            <a:schemeClr val="accent2"/>
          </a:fillRef>
          <a:effectRef idx="2">
            <a:schemeClr val="accent2"/>
          </a:effectRef>
          <a:fontRef idx="minor">
            <a:schemeClr val="tx1"/>
          </a:fontRef>
        </p:style>
      </p:cxnSp>
      <p:sp>
        <p:nvSpPr>
          <p:cNvPr id="14" name="CasellaDiTesto 13">
            <a:extLst>
              <a:ext uri="{FF2B5EF4-FFF2-40B4-BE49-F238E27FC236}">
                <a16:creationId xmlns:a16="http://schemas.microsoft.com/office/drawing/2014/main" id="{6590A0AB-4A5A-44E0-8A0A-448C131E0C79}"/>
              </a:ext>
            </a:extLst>
          </p:cNvPr>
          <p:cNvSpPr txBox="1"/>
          <p:nvPr/>
        </p:nvSpPr>
        <p:spPr>
          <a:xfrm>
            <a:off x="1469571" y="6488668"/>
            <a:ext cx="6096000" cy="369332"/>
          </a:xfrm>
          <a:prstGeom prst="rect">
            <a:avLst/>
          </a:prstGeom>
          <a:noFill/>
        </p:spPr>
        <p:txBody>
          <a:bodyPr wrap="square">
            <a:spAutoFit/>
          </a:bodyPr>
          <a:lstStyle/>
          <a:p>
            <a:r>
              <a:rPr lang="it-IT" dirty="0">
                <a:latin typeface="Arial Narrow" panose="020B0606020202030204" pitchFamily="34" charset="0"/>
              </a:rPr>
              <a:t>https://www.oecd.org/economy/italy-economic-snapshot/</a:t>
            </a:r>
          </a:p>
        </p:txBody>
      </p:sp>
    </p:spTree>
    <p:extLst>
      <p:ext uri="{BB962C8B-B14F-4D97-AF65-F5344CB8AC3E}">
        <p14:creationId xmlns:p14="http://schemas.microsoft.com/office/powerpoint/2010/main" val="1540959594"/>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8">
            <a:extLst>
              <a:ext uri="{FF2B5EF4-FFF2-40B4-BE49-F238E27FC236}">
                <a16:creationId xmlns:a16="http://schemas.microsoft.com/office/drawing/2014/main" id="{44384B39-3FB2-43C7-8E86-0E8595F31189}"/>
              </a:ext>
            </a:extLst>
          </p:cNvPr>
          <p:cNvSpPr txBox="1"/>
          <p:nvPr/>
        </p:nvSpPr>
        <p:spPr>
          <a:xfrm>
            <a:off x="8500382" y="212728"/>
            <a:ext cx="11778343" cy="369332"/>
          </a:xfrm>
          <a:prstGeom prst="rect">
            <a:avLst/>
          </a:prstGeom>
          <a:noFill/>
        </p:spPr>
        <p:txBody>
          <a:bodyPr wrap="square">
            <a:spAutoFit/>
          </a:bodyPr>
          <a:lstStyle/>
          <a:p>
            <a:r>
              <a:rPr lang="en-GB" sz="1800" b="1">
                <a:solidFill>
                  <a:schemeClr val="tx1">
                    <a:lumMod val="65000"/>
                    <a:lumOff val="35000"/>
                  </a:schemeClr>
                </a:solidFill>
                <a:effectLst/>
                <a:latin typeface="Arial Narrow" panose="020B0606020202030204" pitchFamily="34" charset="0"/>
                <a:ea typeface="Times New Roman" panose="02020603050405020304" pitchFamily="18" charset="0"/>
                <a:cs typeface="Times New Roman" panose="02020603050405020304" pitchFamily="18" charset="0"/>
              </a:rPr>
              <a:t>Increase in human resources</a:t>
            </a:r>
            <a:endParaRPr lang="en-GB" dirty="0">
              <a:solidFill>
                <a:schemeClr val="tx1">
                  <a:lumMod val="65000"/>
                  <a:lumOff val="35000"/>
                </a:schemeClr>
              </a:solidFill>
            </a:endParaRPr>
          </a:p>
        </p:txBody>
      </p:sp>
      <p:pic>
        <p:nvPicPr>
          <p:cNvPr id="10" name="Immagine 9">
            <a:extLst>
              <a:ext uri="{FF2B5EF4-FFF2-40B4-BE49-F238E27FC236}">
                <a16:creationId xmlns:a16="http://schemas.microsoft.com/office/drawing/2014/main" id="{DF78C675-8C92-48E4-8DFD-6C6D10ADC005}"/>
              </a:ext>
            </a:extLst>
          </p:cNvPr>
          <p:cNvPicPr/>
          <p:nvPr/>
        </p:nvPicPr>
        <p:blipFill>
          <a:blip r:embed="rId2"/>
          <a:srcRect/>
          <a:stretch>
            <a:fillRect/>
          </a:stretch>
        </p:blipFill>
        <p:spPr bwMode="auto">
          <a:xfrm>
            <a:off x="2899682" y="1750953"/>
            <a:ext cx="8730343" cy="4073615"/>
          </a:xfrm>
          <a:prstGeom prst="rect">
            <a:avLst/>
          </a:prstGeom>
          <a:noFill/>
          <a:ln w="38100">
            <a:solidFill>
              <a:srgbClr val="006064"/>
            </a:solidFill>
          </a:ln>
        </p:spPr>
      </p:pic>
      <p:sp>
        <p:nvSpPr>
          <p:cNvPr id="5" name="CasellaDiTesto 4"/>
          <p:cNvSpPr txBox="1"/>
          <p:nvPr/>
        </p:nvSpPr>
        <p:spPr>
          <a:xfrm>
            <a:off x="561975" y="4477668"/>
            <a:ext cx="2272393" cy="338554"/>
          </a:xfrm>
          <a:prstGeom prst="rect">
            <a:avLst/>
          </a:prstGeom>
          <a:noFill/>
        </p:spPr>
        <p:txBody>
          <a:bodyPr wrap="square" rtlCol="0">
            <a:spAutoFit/>
          </a:bodyPr>
          <a:lstStyle/>
          <a:p>
            <a:r>
              <a:rPr lang="it-IT" sz="1600" dirty="0">
                <a:latin typeface="Arial Narrow" panose="020B0606020202030204" pitchFamily="34" charset="0"/>
              </a:rPr>
              <a:t>Target 1 staff/10.000 </a:t>
            </a:r>
            <a:r>
              <a:rPr lang="it-IT" sz="1600" dirty="0" err="1">
                <a:latin typeface="Arial Narrow" panose="020B0606020202030204" pitchFamily="34" charset="0"/>
              </a:rPr>
              <a:t>inh</a:t>
            </a:r>
            <a:r>
              <a:rPr lang="it-IT" sz="1600" dirty="0">
                <a:latin typeface="Arial Narrow" panose="020B0606020202030204" pitchFamily="34" charset="0"/>
              </a:rPr>
              <a:t>.</a:t>
            </a:r>
          </a:p>
        </p:txBody>
      </p:sp>
      <p:cxnSp>
        <p:nvCxnSpPr>
          <p:cNvPr id="3" name="Connettore diritto 2"/>
          <p:cNvCxnSpPr/>
          <p:nvPr/>
        </p:nvCxnSpPr>
        <p:spPr>
          <a:xfrm flipH="1">
            <a:off x="2171700" y="4816222"/>
            <a:ext cx="1590675" cy="0"/>
          </a:xfrm>
          <a:prstGeom prst="line">
            <a:avLst/>
          </a:prstGeom>
        </p:spPr>
        <p:style>
          <a:lnRef idx="3">
            <a:schemeClr val="dk1"/>
          </a:lnRef>
          <a:fillRef idx="0">
            <a:schemeClr val="dk1"/>
          </a:fillRef>
          <a:effectRef idx="2">
            <a:schemeClr val="dk1"/>
          </a:effectRef>
          <a:fontRef idx="minor">
            <a:schemeClr val="tx1"/>
          </a:fontRef>
        </p:style>
      </p:cxnSp>
      <p:sp>
        <p:nvSpPr>
          <p:cNvPr id="7" name="Titolo 1">
            <a:extLst>
              <a:ext uri="{FF2B5EF4-FFF2-40B4-BE49-F238E27FC236}">
                <a16:creationId xmlns:a16="http://schemas.microsoft.com/office/drawing/2014/main" id="{1318846D-338F-44B2-82DB-A4E33DFE39BA}"/>
              </a:ext>
            </a:extLst>
          </p:cNvPr>
          <p:cNvSpPr txBox="1">
            <a:spLocks/>
          </p:cNvSpPr>
          <p:nvPr/>
        </p:nvSpPr>
        <p:spPr>
          <a:xfrm>
            <a:off x="239928" y="212728"/>
            <a:ext cx="11758270" cy="424732"/>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it-IT" sz="3600" b="1" kern="1200">
                <a:solidFill>
                  <a:srgbClr val="006064"/>
                </a:solidFill>
                <a:latin typeface="+mn-lt"/>
                <a:ea typeface="+mn-ea"/>
                <a:cs typeface="+mn-cs"/>
              </a:defRPr>
            </a:lvl1pPr>
          </a:lstStyle>
          <a:p>
            <a:r>
              <a:rPr lang="it-IT" sz="2400" dirty="0">
                <a:latin typeface="Arial Narrow" panose="020B0606020202030204" pitchFamily="34" charset="0"/>
                <a:ea typeface="+mj-ea"/>
                <a:cs typeface="+mj-cs"/>
              </a:rPr>
              <a:t>Response </a:t>
            </a:r>
            <a:r>
              <a:rPr lang="it-IT" sz="2400" dirty="0" err="1">
                <a:latin typeface="Arial Narrow" panose="020B0606020202030204" pitchFamily="34" charset="0"/>
                <a:ea typeface="+mj-ea"/>
                <a:cs typeface="+mj-cs"/>
              </a:rPr>
              <a:t>pillars</a:t>
            </a:r>
            <a:r>
              <a:rPr lang="it-IT" sz="2400" dirty="0">
                <a:latin typeface="Arial Narrow" panose="020B0606020202030204" pitchFamily="34" charset="0"/>
                <a:ea typeface="+mj-ea"/>
                <a:cs typeface="+mj-cs"/>
              </a:rPr>
              <a:t> – Health system </a:t>
            </a:r>
            <a:r>
              <a:rPr lang="it-IT" sz="2400" dirty="0" err="1">
                <a:latin typeface="Arial Narrow" panose="020B0606020202030204" pitchFamily="34" charset="0"/>
                <a:ea typeface="+mj-ea"/>
                <a:cs typeface="+mj-cs"/>
              </a:rPr>
              <a:t>strengthening</a:t>
            </a:r>
            <a:endParaRPr lang="it-IT" sz="2400" dirty="0">
              <a:latin typeface="Arial Narrow" panose="020B0606020202030204" pitchFamily="34" charset="0"/>
              <a:ea typeface="+mj-ea"/>
              <a:cs typeface="+mj-cs"/>
            </a:endParaRPr>
          </a:p>
        </p:txBody>
      </p:sp>
      <p:sp>
        <p:nvSpPr>
          <p:cNvPr id="8" name="CasellaDiTesto 7">
            <a:extLst>
              <a:ext uri="{FF2B5EF4-FFF2-40B4-BE49-F238E27FC236}">
                <a16:creationId xmlns:a16="http://schemas.microsoft.com/office/drawing/2014/main" id="{1EC401CF-C705-436F-8383-57ECB4CB2FEB}"/>
              </a:ext>
            </a:extLst>
          </p:cNvPr>
          <p:cNvSpPr txBox="1"/>
          <p:nvPr/>
        </p:nvSpPr>
        <p:spPr>
          <a:xfrm>
            <a:off x="2659626" y="1326221"/>
            <a:ext cx="10137058" cy="369332"/>
          </a:xfrm>
          <a:prstGeom prst="rect">
            <a:avLst/>
          </a:prstGeom>
          <a:noFill/>
        </p:spPr>
        <p:txBody>
          <a:bodyPr wrap="square">
            <a:spAutoFit/>
          </a:bodyPr>
          <a:lstStyle/>
          <a:p>
            <a:r>
              <a:rPr lang="en-GB" dirty="0">
                <a:latin typeface="Arial Narrow" panose="020B0606020202030204" pitchFamily="34" charset="0"/>
                <a:cs typeface="Times New Roman" panose="02020603050405020304" pitchFamily="18" charset="0"/>
              </a:rPr>
              <a:t>Human Resources dedicated to contact </a:t>
            </a:r>
            <a:r>
              <a:rPr lang="en-GB" sz="1800" dirty="0">
                <a:effectLst/>
                <a:latin typeface="Arial Narrow" panose="020B0606020202030204" pitchFamily="34" charset="0"/>
                <a:ea typeface="Times New Roman" panose="02020603050405020304" pitchFamily="18" charset="0"/>
                <a:cs typeface="Times New Roman" panose="02020603050405020304" pitchFamily="18" charset="0"/>
              </a:rPr>
              <a:t>tracing, diagnoses, monitoring of quarantine and isolation procedures</a:t>
            </a:r>
            <a:endParaRPr lang="it-IT" dirty="0"/>
          </a:p>
        </p:txBody>
      </p:sp>
    </p:spTree>
    <p:extLst>
      <p:ext uri="{BB962C8B-B14F-4D97-AF65-F5344CB8AC3E}">
        <p14:creationId xmlns:p14="http://schemas.microsoft.com/office/powerpoint/2010/main" val="9211388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8">
            <a:extLst>
              <a:ext uri="{FF2B5EF4-FFF2-40B4-BE49-F238E27FC236}">
                <a16:creationId xmlns:a16="http://schemas.microsoft.com/office/drawing/2014/main" id="{44384B39-3FB2-43C7-8E86-0E8595F31189}"/>
              </a:ext>
            </a:extLst>
          </p:cNvPr>
          <p:cNvSpPr txBox="1"/>
          <p:nvPr/>
        </p:nvSpPr>
        <p:spPr>
          <a:xfrm>
            <a:off x="425666" y="1921525"/>
            <a:ext cx="7477124" cy="369332"/>
          </a:xfrm>
          <a:prstGeom prst="rect">
            <a:avLst/>
          </a:prstGeom>
          <a:noFill/>
        </p:spPr>
        <p:txBody>
          <a:bodyPr wrap="square">
            <a:spAutoFit/>
          </a:bodyPr>
          <a:lstStyle/>
          <a:p>
            <a:r>
              <a:rPr lang="it-IT" sz="1800" dirty="0">
                <a:effectLst/>
                <a:latin typeface="Arial Narrow" panose="020B0606020202030204" pitchFamily="34" charset="0"/>
                <a:ea typeface="Times New Roman" panose="02020603050405020304" pitchFamily="18" charset="0"/>
                <a:cs typeface="Times New Roman" panose="02020603050405020304" pitchFamily="18" charset="0"/>
              </a:rPr>
              <a:t>Emergency </a:t>
            </a:r>
            <a:r>
              <a:rPr lang="it-IT" sz="1800" dirty="0" err="1">
                <a:effectLst/>
                <a:latin typeface="Arial Narrow" panose="020B0606020202030204" pitchFamily="34" charset="0"/>
                <a:ea typeface="Times New Roman" panose="02020603050405020304" pitchFamily="18" charset="0"/>
                <a:cs typeface="Times New Roman" panose="02020603050405020304" pitchFamily="18" charset="0"/>
              </a:rPr>
              <a:t>upscale</a:t>
            </a:r>
            <a:r>
              <a:rPr lang="it-IT" sz="1800" dirty="0">
                <a:effectLst/>
                <a:latin typeface="Arial Narrow" panose="020B0606020202030204" pitchFamily="34" charset="0"/>
                <a:ea typeface="Times New Roman" panose="02020603050405020304" pitchFamily="18" charset="0"/>
                <a:cs typeface="Times New Roman" panose="02020603050405020304" pitchFamily="18" charset="0"/>
              </a:rPr>
              <a:t> of hospital beds (</a:t>
            </a:r>
            <a:r>
              <a:rPr lang="it-IT" sz="1800" dirty="0" err="1">
                <a:effectLst/>
                <a:latin typeface="Arial Narrow" panose="020B0606020202030204" pitchFamily="34" charset="0"/>
                <a:ea typeface="Times New Roman" panose="02020603050405020304" pitchFamily="18" charset="0"/>
                <a:cs typeface="Times New Roman" panose="02020603050405020304" pitchFamily="18" charset="0"/>
              </a:rPr>
              <a:t>below</a:t>
            </a:r>
            <a:r>
              <a:rPr lang="it-IT" sz="1800" dirty="0">
                <a:effectLst/>
                <a:latin typeface="Arial Narrow" panose="020B0606020202030204" pitchFamily="34" charset="0"/>
                <a:ea typeface="Times New Roman" panose="02020603050405020304" pitchFamily="18" charset="0"/>
                <a:cs typeface="Times New Roman" panose="02020603050405020304" pitchFamily="18" charset="0"/>
              </a:rPr>
              <a:t> the </a:t>
            </a:r>
            <a:r>
              <a:rPr lang="it-IT" sz="1800" dirty="0" err="1">
                <a:effectLst/>
                <a:latin typeface="Arial Narrow" panose="020B0606020202030204" pitchFamily="34" charset="0"/>
                <a:ea typeface="Times New Roman" panose="02020603050405020304" pitchFamily="18" charset="0"/>
                <a:cs typeface="Times New Roman" panose="02020603050405020304" pitchFamily="18" charset="0"/>
              </a:rPr>
              <a:t>example</a:t>
            </a:r>
            <a:r>
              <a:rPr lang="it-IT" sz="1800" dirty="0">
                <a:effectLst/>
                <a:latin typeface="Arial Narrow" panose="020B0606020202030204" pitchFamily="34" charset="0"/>
                <a:ea typeface="Times New Roman" panose="02020603050405020304" pitchFamily="18" charset="0"/>
                <a:cs typeface="Times New Roman" panose="02020603050405020304" pitchFamily="18" charset="0"/>
              </a:rPr>
              <a:t> of ICU bed </a:t>
            </a:r>
            <a:r>
              <a:rPr lang="it-IT" sz="1800" dirty="0" err="1">
                <a:effectLst/>
                <a:latin typeface="Arial Narrow" panose="020B0606020202030204" pitchFamily="34" charset="0"/>
                <a:ea typeface="Times New Roman" panose="02020603050405020304" pitchFamily="18" charset="0"/>
                <a:cs typeface="Times New Roman" panose="02020603050405020304" pitchFamily="18" charset="0"/>
              </a:rPr>
              <a:t>capacity</a:t>
            </a:r>
            <a:r>
              <a:rPr lang="it-IT" sz="1800" dirty="0">
                <a:effectLst/>
                <a:latin typeface="Arial Narrow" panose="020B0606020202030204" pitchFamily="34" charset="0"/>
                <a:ea typeface="Times New Roman" panose="02020603050405020304" pitchFamily="18" charset="0"/>
                <a:cs typeface="Times New Roman" panose="02020603050405020304" pitchFamily="18" charset="0"/>
              </a:rPr>
              <a:t>)</a:t>
            </a:r>
            <a:endParaRPr lang="it-IT" sz="1800" b="1" dirty="0">
              <a:solidFill>
                <a:srgbClr val="006064"/>
              </a:solidFill>
              <a:effectLst/>
              <a:latin typeface="Arial Narrow" panose="020B0606020202030204" pitchFamily="34" charset="0"/>
              <a:ea typeface="Times New Roman" panose="02020603050405020304" pitchFamily="18" charset="0"/>
              <a:cs typeface="Times New Roman" panose="02020603050405020304" pitchFamily="18" charset="0"/>
            </a:endParaRPr>
          </a:p>
        </p:txBody>
      </p:sp>
      <p:pic>
        <p:nvPicPr>
          <p:cNvPr id="5" name="Picture 1">
            <a:extLst>
              <a:ext uri="{FF2B5EF4-FFF2-40B4-BE49-F238E27FC236}">
                <a16:creationId xmlns:a16="http://schemas.microsoft.com/office/drawing/2014/main" id="{1A20EDFF-BF4D-4723-BCE3-F2C5A07486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928" y="2338002"/>
            <a:ext cx="7848600" cy="2679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p:cNvSpPr txBox="1"/>
          <p:nvPr/>
        </p:nvSpPr>
        <p:spPr>
          <a:xfrm>
            <a:off x="239928" y="5170379"/>
            <a:ext cx="2661306" cy="307777"/>
          </a:xfrm>
          <a:prstGeom prst="rect">
            <a:avLst/>
          </a:prstGeom>
          <a:noFill/>
        </p:spPr>
        <p:txBody>
          <a:bodyPr wrap="none" rtlCol="0">
            <a:spAutoFit/>
          </a:bodyPr>
          <a:lstStyle/>
          <a:p>
            <a:r>
              <a:rPr lang="it-IT" sz="1400" dirty="0">
                <a:latin typeface="Arial Narrow" panose="020B0606020202030204" pitchFamily="34" charset="0"/>
              </a:rPr>
              <a:t>Data Source: </a:t>
            </a:r>
            <a:r>
              <a:rPr lang="it-IT" sz="1400" dirty="0" err="1">
                <a:latin typeface="Arial Narrow" panose="020B0606020202030204" pitchFamily="34" charset="0"/>
              </a:rPr>
              <a:t>Italian</a:t>
            </a:r>
            <a:r>
              <a:rPr lang="it-IT" sz="1400" dirty="0">
                <a:latin typeface="Arial Narrow" panose="020B0606020202030204" pitchFamily="34" charset="0"/>
              </a:rPr>
              <a:t> </a:t>
            </a:r>
            <a:r>
              <a:rPr lang="it-IT" sz="1400" dirty="0" err="1">
                <a:latin typeface="Arial Narrow" panose="020B0606020202030204" pitchFamily="34" charset="0"/>
              </a:rPr>
              <a:t>Ministry</a:t>
            </a:r>
            <a:r>
              <a:rPr lang="it-IT" sz="1400" dirty="0">
                <a:latin typeface="Arial Narrow" panose="020B0606020202030204" pitchFamily="34" charset="0"/>
              </a:rPr>
              <a:t> of Health</a:t>
            </a:r>
          </a:p>
        </p:txBody>
      </p:sp>
      <p:sp>
        <p:nvSpPr>
          <p:cNvPr id="8" name="Titolo 1">
            <a:extLst>
              <a:ext uri="{FF2B5EF4-FFF2-40B4-BE49-F238E27FC236}">
                <a16:creationId xmlns:a16="http://schemas.microsoft.com/office/drawing/2014/main" id="{F23D68EA-5ED8-491C-8E3D-7179F2C761F3}"/>
              </a:ext>
            </a:extLst>
          </p:cNvPr>
          <p:cNvSpPr txBox="1">
            <a:spLocks/>
          </p:cNvSpPr>
          <p:nvPr/>
        </p:nvSpPr>
        <p:spPr>
          <a:xfrm>
            <a:off x="239928" y="212728"/>
            <a:ext cx="11758270" cy="424732"/>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it-IT" sz="3600" b="1" kern="1200">
                <a:solidFill>
                  <a:srgbClr val="006064"/>
                </a:solidFill>
                <a:latin typeface="+mn-lt"/>
                <a:ea typeface="+mn-ea"/>
                <a:cs typeface="+mn-cs"/>
              </a:defRPr>
            </a:lvl1pPr>
          </a:lstStyle>
          <a:p>
            <a:r>
              <a:rPr lang="it-IT" sz="2400" dirty="0">
                <a:latin typeface="Arial Narrow" panose="020B0606020202030204" pitchFamily="34" charset="0"/>
                <a:ea typeface="+mj-ea"/>
                <a:cs typeface="+mj-cs"/>
              </a:rPr>
              <a:t>Response </a:t>
            </a:r>
            <a:r>
              <a:rPr lang="it-IT" sz="2400" dirty="0" err="1">
                <a:latin typeface="Arial Narrow" panose="020B0606020202030204" pitchFamily="34" charset="0"/>
                <a:ea typeface="+mj-ea"/>
                <a:cs typeface="+mj-cs"/>
              </a:rPr>
              <a:t>pillars</a:t>
            </a:r>
            <a:r>
              <a:rPr lang="it-IT" sz="2400" dirty="0">
                <a:latin typeface="Arial Narrow" panose="020B0606020202030204" pitchFamily="34" charset="0"/>
                <a:ea typeface="+mj-ea"/>
                <a:cs typeface="+mj-cs"/>
              </a:rPr>
              <a:t> – Health system </a:t>
            </a:r>
            <a:r>
              <a:rPr lang="it-IT" sz="2400" dirty="0" err="1">
                <a:latin typeface="Arial Narrow" panose="020B0606020202030204" pitchFamily="34" charset="0"/>
                <a:ea typeface="+mj-ea"/>
                <a:cs typeface="+mj-cs"/>
              </a:rPr>
              <a:t>strengthening</a:t>
            </a:r>
            <a:endParaRPr lang="it-IT" sz="2400" dirty="0">
              <a:latin typeface="Arial Narrow" panose="020B0606020202030204" pitchFamily="34" charset="0"/>
              <a:ea typeface="+mj-ea"/>
              <a:cs typeface="+mj-cs"/>
            </a:endParaRPr>
          </a:p>
        </p:txBody>
      </p:sp>
      <p:pic>
        <p:nvPicPr>
          <p:cNvPr id="6" name="Immagine 5">
            <a:extLst>
              <a:ext uri="{FF2B5EF4-FFF2-40B4-BE49-F238E27FC236}">
                <a16:creationId xmlns:a16="http://schemas.microsoft.com/office/drawing/2014/main" id="{B6108DBB-494C-45ED-AFF0-04ECCCC7E5D1}"/>
              </a:ext>
            </a:extLst>
          </p:cNvPr>
          <p:cNvPicPr>
            <a:picLocks noChangeAspect="1"/>
          </p:cNvPicPr>
          <p:nvPr/>
        </p:nvPicPr>
        <p:blipFill rotWithShape="1">
          <a:blip r:embed="rId3"/>
          <a:srcRect l="10517" t="16369" r="39310"/>
          <a:stretch/>
        </p:blipFill>
        <p:spPr>
          <a:xfrm>
            <a:off x="8340039" y="1925902"/>
            <a:ext cx="3549941" cy="3143558"/>
          </a:xfrm>
          <a:prstGeom prst="rect">
            <a:avLst/>
          </a:prstGeom>
          <a:ln>
            <a:noFill/>
          </a:ln>
          <a:effectLst>
            <a:outerShdw blurRad="292100" dist="139700" dir="2700000" algn="tl" rotWithShape="0">
              <a:srgbClr val="333333">
                <a:alpha val="65000"/>
              </a:srgbClr>
            </a:outerShdw>
          </a:effectLst>
        </p:spPr>
      </p:pic>
      <p:sp>
        <p:nvSpPr>
          <p:cNvPr id="10" name="CasellaDiTesto 9">
            <a:extLst>
              <a:ext uri="{FF2B5EF4-FFF2-40B4-BE49-F238E27FC236}">
                <a16:creationId xmlns:a16="http://schemas.microsoft.com/office/drawing/2014/main" id="{2CB1EE49-CB8B-44BA-96D0-31A866EE4A9F}"/>
              </a:ext>
            </a:extLst>
          </p:cNvPr>
          <p:cNvSpPr txBox="1"/>
          <p:nvPr/>
        </p:nvSpPr>
        <p:spPr>
          <a:xfrm>
            <a:off x="8263839" y="324563"/>
            <a:ext cx="6238874" cy="369332"/>
          </a:xfrm>
          <a:prstGeom prst="rect">
            <a:avLst/>
          </a:prstGeom>
          <a:noFill/>
        </p:spPr>
        <p:txBody>
          <a:bodyPr wrap="square">
            <a:spAutoFit/>
          </a:bodyPr>
          <a:lstStyle/>
          <a:p>
            <a:r>
              <a:rPr lang="it-IT" sz="1800" b="1" dirty="0" err="1">
                <a:solidFill>
                  <a:schemeClr val="tx1">
                    <a:lumMod val="65000"/>
                    <a:lumOff val="35000"/>
                  </a:schemeClr>
                </a:solidFill>
                <a:effectLst/>
                <a:latin typeface="Arial Narrow" panose="020B0606020202030204" pitchFamily="34" charset="0"/>
                <a:ea typeface="Times New Roman" panose="02020603050405020304" pitchFamily="18" charset="0"/>
                <a:cs typeface="Times New Roman" panose="02020603050405020304" pitchFamily="18" charset="0"/>
              </a:rPr>
              <a:t>Flexible</a:t>
            </a:r>
            <a:r>
              <a:rPr lang="it-IT" sz="1800" b="1" dirty="0">
                <a:solidFill>
                  <a:schemeClr val="tx1">
                    <a:lumMod val="65000"/>
                    <a:lumOff val="35000"/>
                  </a:schemeClr>
                </a:solidFill>
                <a:effectLst/>
                <a:latin typeface="Arial Narrow" panose="020B0606020202030204" pitchFamily="34" charset="0"/>
                <a:ea typeface="Times New Roman" panose="02020603050405020304" pitchFamily="18" charset="0"/>
                <a:cs typeface="Times New Roman" panose="02020603050405020304" pitchFamily="18" charset="0"/>
              </a:rPr>
              <a:t> </a:t>
            </a:r>
            <a:r>
              <a:rPr lang="it-IT" sz="1800" b="1" dirty="0" err="1">
                <a:solidFill>
                  <a:schemeClr val="tx1">
                    <a:lumMod val="65000"/>
                    <a:lumOff val="35000"/>
                  </a:schemeClr>
                </a:solidFill>
                <a:effectLst/>
                <a:latin typeface="Arial Narrow" panose="020B0606020202030204" pitchFamily="34" charset="0"/>
                <a:ea typeface="Times New Roman" panose="02020603050405020304" pitchFamily="18" charset="0"/>
                <a:cs typeface="Times New Roman" panose="02020603050405020304" pitchFamily="18" charset="0"/>
              </a:rPr>
              <a:t>increase</a:t>
            </a:r>
            <a:r>
              <a:rPr lang="it-IT" sz="1800" b="1" dirty="0">
                <a:solidFill>
                  <a:schemeClr val="tx1">
                    <a:lumMod val="65000"/>
                    <a:lumOff val="35000"/>
                  </a:schemeClr>
                </a:solidFill>
                <a:effectLst/>
                <a:latin typeface="Arial Narrow" panose="020B0606020202030204" pitchFamily="34" charset="0"/>
                <a:ea typeface="Times New Roman" panose="02020603050405020304" pitchFamily="18" charset="0"/>
                <a:cs typeface="Times New Roman" panose="02020603050405020304" pitchFamily="18" charset="0"/>
              </a:rPr>
              <a:t> in hospital </a:t>
            </a:r>
            <a:r>
              <a:rPr lang="it-IT" sz="1800" b="1" dirty="0" err="1">
                <a:solidFill>
                  <a:schemeClr val="tx1">
                    <a:lumMod val="65000"/>
                    <a:lumOff val="35000"/>
                  </a:schemeClr>
                </a:solidFill>
                <a:effectLst/>
                <a:latin typeface="Arial Narrow" panose="020B0606020202030204" pitchFamily="34" charset="0"/>
                <a:ea typeface="Times New Roman" panose="02020603050405020304" pitchFamily="18" charset="0"/>
                <a:cs typeface="Times New Roman" panose="02020603050405020304" pitchFamily="18" charset="0"/>
              </a:rPr>
              <a:t>capacity</a:t>
            </a:r>
            <a:endParaRPr lang="it-IT" dirty="0">
              <a:solidFill>
                <a:schemeClr val="tx1">
                  <a:lumMod val="65000"/>
                  <a:lumOff val="35000"/>
                </a:schemeClr>
              </a:solidFill>
            </a:endParaRPr>
          </a:p>
        </p:txBody>
      </p:sp>
    </p:spTree>
    <p:extLst>
      <p:ext uri="{BB962C8B-B14F-4D97-AF65-F5344CB8AC3E}">
        <p14:creationId xmlns:p14="http://schemas.microsoft.com/office/powerpoint/2010/main" val="33483007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84B1574A-A0EE-483B-BA94-A42631AE5E2D}"/>
              </a:ext>
            </a:extLst>
          </p:cNvPr>
          <p:cNvSpPr txBox="1">
            <a:spLocks/>
          </p:cNvSpPr>
          <p:nvPr/>
        </p:nvSpPr>
        <p:spPr>
          <a:xfrm>
            <a:off x="107156" y="36648"/>
            <a:ext cx="11977687" cy="8461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600" b="1" dirty="0">
                <a:solidFill>
                  <a:srgbClr val="006064"/>
                </a:solidFill>
                <a:latin typeface="+mn-lt"/>
                <a:ea typeface="+mn-ea"/>
                <a:cs typeface="+mn-cs"/>
              </a:rPr>
              <a:t>SARS CoV-2 </a:t>
            </a:r>
            <a:r>
              <a:rPr lang="it-IT" sz="3600" b="1" dirty="0" err="1">
                <a:solidFill>
                  <a:srgbClr val="006064"/>
                </a:solidFill>
                <a:latin typeface="+mn-lt"/>
                <a:ea typeface="+mn-ea"/>
                <a:cs typeface="+mn-cs"/>
              </a:rPr>
              <a:t>Vaccination</a:t>
            </a:r>
            <a:r>
              <a:rPr lang="it-IT" sz="3600" b="1" dirty="0">
                <a:solidFill>
                  <a:srgbClr val="006064"/>
                </a:solidFill>
                <a:latin typeface="+mn-lt"/>
                <a:ea typeface="+mn-ea"/>
                <a:cs typeface="+mn-cs"/>
              </a:rPr>
              <a:t> </a:t>
            </a:r>
            <a:r>
              <a:rPr lang="it-IT" sz="3600" b="1" dirty="0" err="1">
                <a:solidFill>
                  <a:srgbClr val="006064"/>
                </a:solidFill>
                <a:latin typeface="+mn-lt"/>
                <a:ea typeface="+mn-ea"/>
                <a:cs typeface="+mn-cs"/>
              </a:rPr>
              <a:t>campaign</a:t>
            </a:r>
            <a:r>
              <a:rPr lang="it-IT" sz="3600" b="1" dirty="0">
                <a:solidFill>
                  <a:srgbClr val="006064"/>
                </a:solidFill>
                <a:latin typeface="+mn-lt"/>
                <a:ea typeface="+mn-ea"/>
                <a:cs typeface="+mn-cs"/>
              </a:rPr>
              <a:t> 27/12/2020 - 20/10/2021</a:t>
            </a:r>
            <a:endParaRPr lang="it-CH" sz="3600" b="1" dirty="0">
              <a:solidFill>
                <a:srgbClr val="006064"/>
              </a:solidFill>
              <a:latin typeface="+mn-lt"/>
              <a:ea typeface="+mn-ea"/>
              <a:cs typeface="+mn-cs"/>
            </a:endParaRPr>
          </a:p>
        </p:txBody>
      </p:sp>
      <p:sp>
        <p:nvSpPr>
          <p:cNvPr id="7" name="Rettangolo 6">
            <a:extLst>
              <a:ext uri="{FF2B5EF4-FFF2-40B4-BE49-F238E27FC236}">
                <a16:creationId xmlns:a16="http://schemas.microsoft.com/office/drawing/2014/main" id="{BB41598A-F012-4C10-A84D-A023851AA4BE}"/>
              </a:ext>
            </a:extLst>
          </p:cNvPr>
          <p:cNvSpPr/>
          <p:nvPr/>
        </p:nvSpPr>
        <p:spPr>
          <a:xfrm>
            <a:off x="7426917" y="6604084"/>
            <a:ext cx="2912977" cy="253916"/>
          </a:xfrm>
          <a:prstGeom prst="rect">
            <a:avLst/>
          </a:prstGeom>
        </p:spPr>
        <p:txBody>
          <a:bodyPr wrap="none">
            <a:spAutoFit/>
          </a:bodyPr>
          <a:lstStyle/>
          <a:p>
            <a:r>
              <a:rPr lang="it-IT" sz="1050" b="1" dirty="0">
                <a:solidFill>
                  <a:srgbClr val="333333"/>
                </a:solidFill>
                <a:latin typeface="Source Sans Pro"/>
              </a:rPr>
              <a:t>Data di ultimo aggiornamento</a:t>
            </a:r>
            <a:r>
              <a:rPr lang="it-IT" sz="1050" dirty="0">
                <a:solidFill>
                  <a:srgbClr val="333333"/>
                </a:solidFill>
                <a:latin typeface="Source Sans Pro"/>
              </a:rPr>
              <a:t>: 20 ottobre 2021</a:t>
            </a:r>
            <a:endParaRPr lang="it-IT" sz="1050" dirty="0"/>
          </a:p>
        </p:txBody>
      </p:sp>
      <p:pic>
        <p:nvPicPr>
          <p:cNvPr id="2" name="Picture 2">
            <a:extLst>
              <a:ext uri="{FF2B5EF4-FFF2-40B4-BE49-F238E27FC236}">
                <a16:creationId xmlns:a16="http://schemas.microsoft.com/office/drawing/2014/main" id="{658DE283-F089-4812-9578-B1ED225C22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16013"/>
            <a:ext cx="12192000" cy="4624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34177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92683"/>
            <a:ext cx="10515600" cy="590931"/>
          </a:xfrm>
        </p:spPr>
        <p:txBody>
          <a:bodyPr/>
          <a:lstStyle/>
          <a:p>
            <a:r>
              <a:rPr lang="it-IT" dirty="0"/>
              <a:t>An </a:t>
            </a:r>
            <a:r>
              <a:rPr lang="it-IT" dirty="0" err="1"/>
              <a:t>unprecedented</a:t>
            </a:r>
            <a:r>
              <a:rPr lang="it-IT" dirty="0"/>
              <a:t> event, a «</a:t>
            </a:r>
            <a:r>
              <a:rPr lang="it-IT" dirty="0" err="1"/>
              <a:t>wicked</a:t>
            </a:r>
            <a:r>
              <a:rPr lang="it-IT" dirty="0"/>
              <a:t>» </a:t>
            </a:r>
            <a:r>
              <a:rPr lang="it-IT" dirty="0" err="1"/>
              <a:t>problem</a:t>
            </a:r>
            <a:endParaRPr lang="it-IT" dirty="0"/>
          </a:p>
        </p:txBody>
      </p:sp>
      <p:sp>
        <p:nvSpPr>
          <p:cNvPr id="7" name="CasellaDiTesto 6">
            <a:extLst>
              <a:ext uri="{FF2B5EF4-FFF2-40B4-BE49-F238E27FC236}">
                <a16:creationId xmlns:a16="http://schemas.microsoft.com/office/drawing/2014/main" id="{33073DE0-6A29-437D-8B39-4B5C0A9D7364}"/>
              </a:ext>
            </a:extLst>
          </p:cNvPr>
          <p:cNvSpPr txBox="1"/>
          <p:nvPr/>
        </p:nvSpPr>
        <p:spPr>
          <a:xfrm>
            <a:off x="8796998" y="1428814"/>
            <a:ext cx="3395002" cy="2800767"/>
          </a:xfrm>
          <a:prstGeom prst="rect">
            <a:avLst/>
          </a:prstGeom>
          <a:solidFill>
            <a:srgbClr val="D1FDFF"/>
          </a:solidFill>
          <a:effectLst>
            <a:outerShdw blurRad="50800" dist="38100" dir="2700000" algn="tl" rotWithShape="0">
              <a:prstClr val="black">
                <a:alpha val="40000"/>
              </a:prstClr>
            </a:outerShdw>
          </a:effectLst>
        </p:spPr>
        <p:txBody>
          <a:bodyPr wrap="square">
            <a:spAutoFit/>
          </a:bodyPr>
          <a:lstStyle/>
          <a:p>
            <a:r>
              <a:rPr lang="en-US" sz="4000" b="1" i="0" dirty="0">
                <a:solidFill>
                  <a:srgbClr val="006064"/>
                </a:solidFill>
                <a:effectLst/>
                <a:latin typeface="Arial Narrow" panose="020B0606020202030204" pitchFamily="34" charset="0"/>
              </a:rPr>
              <a:t>“</a:t>
            </a:r>
            <a:r>
              <a:rPr lang="en-US" b="0" i="0" dirty="0">
                <a:solidFill>
                  <a:srgbClr val="1C1D1E"/>
                </a:solidFill>
                <a:effectLst/>
                <a:latin typeface="Arial Narrow" panose="020B0606020202030204" pitchFamily="34" charset="0"/>
              </a:rPr>
              <a:t>The COVID-19 pandemic—caused by SARS CoV-2—is a typical </a:t>
            </a:r>
            <a:r>
              <a:rPr lang="en-US" b="0" i="1" dirty="0">
                <a:solidFill>
                  <a:srgbClr val="1C1D1E"/>
                </a:solidFill>
                <a:effectLst/>
                <a:latin typeface="Arial Narrow" panose="020B0606020202030204" pitchFamily="34" charset="0"/>
              </a:rPr>
              <a:t>wicked problem</a:t>
            </a:r>
            <a:r>
              <a:rPr lang="en-US" b="0" i="1" baseline="30000" dirty="0">
                <a:solidFill>
                  <a:srgbClr val="000000"/>
                </a:solidFill>
                <a:effectLst/>
                <a:latin typeface="Arial Narrow" panose="020B0606020202030204" pitchFamily="34" charset="0"/>
              </a:rPr>
              <a:t> </a:t>
            </a:r>
            <a:r>
              <a:rPr lang="en-US" b="0" i="0" dirty="0">
                <a:solidFill>
                  <a:srgbClr val="1C1D1E"/>
                </a:solidFill>
                <a:effectLst/>
                <a:latin typeface="Arial Narrow" panose="020B0606020202030204" pitchFamily="34" charset="0"/>
              </a:rPr>
              <a:t>—we did not see it coming, we experience its effects, and it challenges our entrained ways of thinking and acting.</a:t>
            </a:r>
          </a:p>
          <a:p>
            <a:endParaRPr lang="en-US" b="0" i="0" dirty="0">
              <a:solidFill>
                <a:srgbClr val="1C1D1E"/>
              </a:solidFill>
              <a:effectLst/>
              <a:latin typeface="Arial Narrow" panose="020B0606020202030204" pitchFamily="34" charset="0"/>
            </a:endParaRPr>
          </a:p>
          <a:p>
            <a:r>
              <a:rPr lang="en-US" sz="1400" i="1" dirty="0">
                <a:solidFill>
                  <a:srgbClr val="1C1D1E"/>
                </a:solidFill>
                <a:latin typeface="Arial Narrow" panose="020B0606020202030204" pitchFamily="34" charset="0"/>
              </a:rPr>
              <a:t>J.P. </a:t>
            </a:r>
            <a:r>
              <a:rPr lang="en-US" sz="1400" i="1" dirty="0" err="1">
                <a:solidFill>
                  <a:srgbClr val="1C1D1E"/>
                </a:solidFill>
                <a:latin typeface="Arial Narrow" panose="020B0606020202030204" pitchFamily="34" charset="0"/>
              </a:rPr>
              <a:t>Strumberg</a:t>
            </a:r>
            <a:r>
              <a:rPr lang="en-US" sz="1400" i="1" dirty="0">
                <a:solidFill>
                  <a:srgbClr val="1C1D1E"/>
                </a:solidFill>
                <a:latin typeface="Arial Narrow" panose="020B0606020202030204" pitchFamily="34" charset="0"/>
              </a:rPr>
              <a:t>, C.M. Martin. J. Eval. Clin. </a:t>
            </a:r>
            <a:r>
              <a:rPr lang="en-US" sz="1400" i="1" dirty="0" err="1">
                <a:solidFill>
                  <a:srgbClr val="1C1D1E"/>
                </a:solidFill>
                <a:latin typeface="Arial Narrow" panose="020B0606020202030204" pitchFamily="34" charset="0"/>
              </a:rPr>
              <a:t>Pract</a:t>
            </a:r>
            <a:r>
              <a:rPr lang="en-US" sz="1400" i="1" dirty="0">
                <a:solidFill>
                  <a:srgbClr val="1C1D1E"/>
                </a:solidFill>
                <a:latin typeface="Arial Narrow" panose="020B0606020202030204" pitchFamily="34" charset="0"/>
              </a:rPr>
              <a:t>. 2020 </a:t>
            </a:r>
            <a:endParaRPr lang="it-IT" sz="1400" i="1" dirty="0">
              <a:latin typeface="Arial Narrow" panose="020B0606020202030204" pitchFamily="34" charset="0"/>
            </a:endParaRPr>
          </a:p>
        </p:txBody>
      </p:sp>
      <p:pic>
        <p:nvPicPr>
          <p:cNvPr id="3" name="Immagine 2">
            <a:extLst>
              <a:ext uri="{FF2B5EF4-FFF2-40B4-BE49-F238E27FC236}">
                <a16:creationId xmlns:a16="http://schemas.microsoft.com/office/drawing/2014/main" id="{C33E8026-7304-2049-8E03-2214D9C24484}"/>
              </a:ext>
            </a:extLst>
          </p:cNvPr>
          <p:cNvPicPr>
            <a:picLocks noChangeAspect="1"/>
          </p:cNvPicPr>
          <p:nvPr/>
        </p:nvPicPr>
        <p:blipFill>
          <a:blip r:embed="rId2"/>
          <a:stretch>
            <a:fillRect/>
          </a:stretch>
        </p:blipFill>
        <p:spPr>
          <a:xfrm>
            <a:off x="46892" y="761107"/>
            <a:ext cx="8750106" cy="5272990"/>
          </a:xfrm>
          <a:prstGeom prst="rect">
            <a:avLst/>
          </a:prstGeom>
          <a:ln>
            <a:solidFill>
              <a:schemeClr val="accent1"/>
            </a:solidFill>
          </a:ln>
        </p:spPr>
      </p:pic>
    </p:spTree>
    <p:extLst>
      <p:ext uri="{BB962C8B-B14F-4D97-AF65-F5344CB8AC3E}">
        <p14:creationId xmlns:p14="http://schemas.microsoft.com/office/powerpoint/2010/main" val="4217624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84C123C9-3424-4C7B-BC01-F1528DE3CC10}"/>
              </a:ext>
            </a:extLst>
          </p:cNvPr>
          <p:cNvSpPr txBox="1"/>
          <p:nvPr/>
        </p:nvSpPr>
        <p:spPr>
          <a:xfrm>
            <a:off x="5998029" y="569178"/>
            <a:ext cx="576943" cy="144000"/>
          </a:xfrm>
          <a:prstGeom prst="rect">
            <a:avLst/>
          </a:prstGeom>
          <a:solidFill>
            <a:schemeClr val="bg1"/>
          </a:solidFill>
        </p:spPr>
        <p:txBody>
          <a:bodyPr wrap="square" rtlCol="0">
            <a:spAutoFit/>
          </a:bodyPr>
          <a:lstStyle/>
          <a:p>
            <a:endParaRPr lang="it-IT" dirty="0"/>
          </a:p>
        </p:txBody>
      </p:sp>
      <p:sp>
        <p:nvSpPr>
          <p:cNvPr id="10" name="CasellaDiTesto 9">
            <a:extLst>
              <a:ext uri="{FF2B5EF4-FFF2-40B4-BE49-F238E27FC236}">
                <a16:creationId xmlns:a16="http://schemas.microsoft.com/office/drawing/2014/main" id="{D64678C6-39E7-4F8E-9349-4FBDA94C1B48}"/>
              </a:ext>
            </a:extLst>
          </p:cNvPr>
          <p:cNvSpPr txBox="1"/>
          <p:nvPr/>
        </p:nvSpPr>
        <p:spPr>
          <a:xfrm>
            <a:off x="544285" y="2133997"/>
            <a:ext cx="576943" cy="180000"/>
          </a:xfrm>
          <a:prstGeom prst="rect">
            <a:avLst/>
          </a:prstGeom>
          <a:solidFill>
            <a:schemeClr val="bg1"/>
          </a:solidFill>
        </p:spPr>
        <p:txBody>
          <a:bodyPr wrap="square" rtlCol="0">
            <a:spAutoFit/>
          </a:bodyPr>
          <a:lstStyle/>
          <a:p>
            <a:endParaRPr lang="it-IT" dirty="0"/>
          </a:p>
        </p:txBody>
      </p:sp>
      <p:sp>
        <p:nvSpPr>
          <p:cNvPr id="13" name="Titolo 1">
            <a:extLst>
              <a:ext uri="{FF2B5EF4-FFF2-40B4-BE49-F238E27FC236}">
                <a16:creationId xmlns:a16="http://schemas.microsoft.com/office/drawing/2014/main" id="{7E564B31-8C35-4089-B97C-A9E8CE0E96D5}"/>
              </a:ext>
            </a:extLst>
          </p:cNvPr>
          <p:cNvSpPr txBox="1">
            <a:spLocks/>
          </p:cNvSpPr>
          <p:nvPr/>
        </p:nvSpPr>
        <p:spPr>
          <a:xfrm>
            <a:off x="6620936" y="713178"/>
            <a:ext cx="6229351" cy="8461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2000" b="1" dirty="0">
                <a:solidFill>
                  <a:schemeClr val="tx1">
                    <a:lumMod val="50000"/>
                    <a:lumOff val="50000"/>
                  </a:schemeClr>
                </a:solidFill>
                <a:latin typeface="Arial Narrow" panose="020B0606020202030204" pitchFamily="34" charset="0"/>
                <a:ea typeface="+mn-ea"/>
                <a:cs typeface="+mn-cs"/>
              </a:rPr>
              <a:t>High SARS-CoV-2 </a:t>
            </a:r>
            <a:r>
              <a:rPr lang="it-IT" sz="2000" b="1" dirty="0" err="1">
                <a:solidFill>
                  <a:srgbClr val="006064"/>
                </a:solidFill>
                <a:latin typeface="Arial Narrow" panose="020B0606020202030204" pitchFamily="34" charset="0"/>
                <a:ea typeface="+mn-ea"/>
                <a:cs typeface="+mn-cs"/>
              </a:rPr>
              <a:t>Vaccination</a:t>
            </a:r>
            <a:r>
              <a:rPr lang="it-IT" sz="2000" b="1" dirty="0">
                <a:solidFill>
                  <a:schemeClr val="tx1">
                    <a:lumMod val="50000"/>
                    <a:lumOff val="50000"/>
                  </a:schemeClr>
                </a:solidFill>
                <a:latin typeface="Arial Narrow" panose="020B0606020202030204" pitchFamily="34" charset="0"/>
                <a:ea typeface="+mn-ea"/>
                <a:cs typeface="+mn-cs"/>
              </a:rPr>
              <a:t> Coverage</a:t>
            </a:r>
            <a:endParaRPr lang="it-CH" sz="2000" b="1" dirty="0">
              <a:solidFill>
                <a:schemeClr val="tx1">
                  <a:lumMod val="50000"/>
                  <a:lumOff val="50000"/>
                </a:schemeClr>
              </a:solidFill>
              <a:latin typeface="Arial Narrow" panose="020B0606020202030204" pitchFamily="34" charset="0"/>
              <a:ea typeface="+mn-ea"/>
              <a:cs typeface="+mn-cs"/>
            </a:endParaRPr>
          </a:p>
        </p:txBody>
      </p:sp>
      <p:pic>
        <p:nvPicPr>
          <p:cNvPr id="2" name="Immagine 1">
            <a:extLst>
              <a:ext uri="{FF2B5EF4-FFF2-40B4-BE49-F238E27FC236}">
                <a16:creationId xmlns:a16="http://schemas.microsoft.com/office/drawing/2014/main" id="{B3F04F0A-2459-4DDD-AA8D-48A076A6BD01}"/>
              </a:ext>
            </a:extLst>
          </p:cNvPr>
          <p:cNvPicPr>
            <a:picLocks noChangeAspect="1"/>
          </p:cNvPicPr>
          <p:nvPr/>
        </p:nvPicPr>
        <p:blipFill>
          <a:blip r:embed="rId2"/>
          <a:stretch>
            <a:fillRect/>
          </a:stretch>
        </p:blipFill>
        <p:spPr>
          <a:xfrm>
            <a:off x="1121228" y="1704185"/>
            <a:ext cx="10229850" cy="4276077"/>
          </a:xfrm>
          <a:prstGeom prst="rect">
            <a:avLst/>
          </a:prstGeom>
        </p:spPr>
      </p:pic>
      <p:sp>
        <p:nvSpPr>
          <p:cNvPr id="12" name="Titolo 1">
            <a:extLst>
              <a:ext uri="{FF2B5EF4-FFF2-40B4-BE49-F238E27FC236}">
                <a16:creationId xmlns:a16="http://schemas.microsoft.com/office/drawing/2014/main" id="{39D0E8EC-60C1-440E-9BC1-189B74806F06}"/>
              </a:ext>
            </a:extLst>
          </p:cNvPr>
          <p:cNvSpPr txBox="1">
            <a:spLocks/>
          </p:cNvSpPr>
          <p:nvPr/>
        </p:nvSpPr>
        <p:spPr>
          <a:xfrm>
            <a:off x="239928" y="212728"/>
            <a:ext cx="11758270" cy="424732"/>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it-IT" sz="3600" b="1" kern="1200">
                <a:solidFill>
                  <a:srgbClr val="006064"/>
                </a:solidFill>
                <a:latin typeface="+mn-lt"/>
                <a:ea typeface="+mn-ea"/>
                <a:cs typeface="+mn-cs"/>
              </a:defRPr>
            </a:lvl1pPr>
          </a:lstStyle>
          <a:p>
            <a:r>
              <a:rPr lang="it-IT" sz="2400" dirty="0">
                <a:latin typeface="Arial Narrow" panose="020B0606020202030204" pitchFamily="34" charset="0"/>
                <a:ea typeface="+mj-ea"/>
                <a:cs typeface="+mj-cs"/>
              </a:rPr>
              <a:t>Response </a:t>
            </a:r>
            <a:r>
              <a:rPr lang="it-IT" sz="2400" dirty="0" err="1">
                <a:latin typeface="Arial Narrow" panose="020B0606020202030204" pitchFamily="34" charset="0"/>
                <a:ea typeface="+mj-ea"/>
                <a:cs typeface="+mj-cs"/>
              </a:rPr>
              <a:t>pillars</a:t>
            </a:r>
            <a:r>
              <a:rPr lang="it-IT" sz="2400" dirty="0">
                <a:latin typeface="Arial Narrow" panose="020B0606020202030204" pitchFamily="34" charset="0"/>
                <a:ea typeface="+mj-ea"/>
                <a:cs typeface="+mj-cs"/>
              </a:rPr>
              <a:t> – </a:t>
            </a:r>
            <a:r>
              <a:rPr lang="it-IT" sz="2400" dirty="0" err="1">
                <a:latin typeface="Arial Narrow" panose="020B0606020202030204" pitchFamily="34" charset="0"/>
                <a:ea typeface="+mj-ea"/>
                <a:cs typeface="+mj-cs"/>
              </a:rPr>
              <a:t>reducing</a:t>
            </a:r>
            <a:r>
              <a:rPr lang="it-IT" sz="2400" dirty="0">
                <a:latin typeface="Arial Narrow" panose="020B0606020202030204" pitchFamily="34" charset="0"/>
                <a:ea typeface="+mj-ea"/>
                <a:cs typeface="+mj-cs"/>
              </a:rPr>
              <a:t> </a:t>
            </a:r>
            <a:r>
              <a:rPr lang="it-IT" sz="2400" dirty="0" err="1">
                <a:latin typeface="Arial Narrow" panose="020B0606020202030204" pitchFamily="34" charset="0"/>
                <a:ea typeface="+mj-ea"/>
                <a:cs typeface="+mj-cs"/>
              </a:rPr>
              <a:t>population</a:t>
            </a:r>
            <a:r>
              <a:rPr lang="it-IT" sz="2400" dirty="0">
                <a:latin typeface="Arial Narrow" panose="020B0606020202030204" pitchFamily="34" charset="0"/>
                <a:ea typeface="+mj-ea"/>
                <a:cs typeface="+mj-cs"/>
              </a:rPr>
              <a:t> </a:t>
            </a:r>
            <a:r>
              <a:rPr lang="it-IT" sz="2400" dirty="0" err="1">
                <a:latin typeface="Arial Narrow" panose="020B0606020202030204" pitchFamily="34" charset="0"/>
                <a:ea typeface="+mj-ea"/>
                <a:cs typeface="+mj-cs"/>
              </a:rPr>
              <a:t>susceptibility</a:t>
            </a:r>
            <a:r>
              <a:rPr lang="it-IT" sz="2400" dirty="0">
                <a:latin typeface="Arial Narrow" panose="020B0606020202030204" pitchFamily="34" charset="0"/>
                <a:ea typeface="+mj-ea"/>
                <a:cs typeface="+mj-cs"/>
              </a:rPr>
              <a:t> to severe </a:t>
            </a:r>
            <a:r>
              <a:rPr lang="it-IT" sz="2400" dirty="0" err="1">
                <a:latin typeface="Arial Narrow" panose="020B0606020202030204" pitchFamily="34" charset="0"/>
                <a:ea typeface="+mj-ea"/>
                <a:cs typeface="+mj-cs"/>
              </a:rPr>
              <a:t>disease</a:t>
            </a:r>
            <a:r>
              <a:rPr lang="it-IT" sz="2400" dirty="0">
                <a:latin typeface="Arial Narrow" panose="020B0606020202030204" pitchFamily="34" charset="0"/>
                <a:ea typeface="+mj-ea"/>
                <a:cs typeface="+mj-cs"/>
              </a:rPr>
              <a:t> </a:t>
            </a:r>
            <a:r>
              <a:rPr lang="it-IT" sz="2000" dirty="0">
                <a:latin typeface="Arial Narrow" panose="020B0606020202030204" pitchFamily="34" charset="0"/>
                <a:ea typeface="+mj-ea"/>
                <a:cs typeface="+mj-cs"/>
              </a:rPr>
              <a:t>(from 27th </a:t>
            </a:r>
            <a:r>
              <a:rPr lang="it-IT" sz="2000" dirty="0" err="1">
                <a:latin typeface="Arial Narrow" panose="020B0606020202030204" pitchFamily="34" charset="0"/>
                <a:ea typeface="+mj-ea"/>
                <a:cs typeface="+mj-cs"/>
              </a:rPr>
              <a:t>December</a:t>
            </a:r>
            <a:r>
              <a:rPr lang="it-IT" sz="2000" dirty="0">
                <a:latin typeface="Arial Narrow" panose="020B0606020202030204" pitchFamily="34" charset="0"/>
                <a:ea typeface="+mj-ea"/>
                <a:cs typeface="+mj-cs"/>
              </a:rPr>
              <a:t> 2020)</a:t>
            </a:r>
            <a:endParaRPr lang="it-IT" sz="2400" dirty="0">
              <a:latin typeface="Arial Narrow" panose="020B0606020202030204" pitchFamily="34" charset="0"/>
              <a:ea typeface="+mj-ea"/>
              <a:cs typeface="+mj-cs"/>
            </a:endParaRPr>
          </a:p>
        </p:txBody>
      </p:sp>
      <p:sp>
        <p:nvSpPr>
          <p:cNvPr id="5" name="CasellaDiTesto 4">
            <a:extLst>
              <a:ext uri="{FF2B5EF4-FFF2-40B4-BE49-F238E27FC236}">
                <a16:creationId xmlns:a16="http://schemas.microsoft.com/office/drawing/2014/main" id="{05587E61-78A4-4D91-A92A-1E21D5CEBD3E}"/>
              </a:ext>
            </a:extLst>
          </p:cNvPr>
          <p:cNvSpPr txBox="1"/>
          <p:nvPr/>
        </p:nvSpPr>
        <p:spPr>
          <a:xfrm>
            <a:off x="4410075" y="5621598"/>
            <a:ext cx="2210862" cy="307777"/>
          </a:xfrm>
          <a:prstGeom prst="rect">
            <a:avLst/>
          </a:prstGeom>
          <a:solidFill>
            <a:schemeClr val="bg1"/>
          </a:solidFill>
        </p:spPr>
        <p:txBody>
          <a:bodyPr wrap="none" rtlCol="0">
            <a:spAutoFit/>
          </a:bodyPr>
          <a:lstStyle/>
          <a:p>
            <a:r>
              <a:rPr lang="it-IT" sz="1400" dirty="0" err="1">
                <a:latin typeface="Arial Narrow" panose="020B0606020202030204" pitchFamily="34" charset="0"/>
              </a:rPr>
              <a:t>Immunized</a:t>
            </a:r>
            <a:r>
              <a:rPr lang="it-IT" sz="1400" dirty="0">
                <a:latin typeface="Arial Narrow" panose="020B0606020202030204" pitchFamily="34" charset="0"/>
              </a:rPr>
              <a:t> with at </a:t>
            </a:r>
            <a:r>
              <a:rPr lang="it-IT" sz="1400" dirty="0" err="1">
                <a:latin typeface="Arial Narrow" panose="020B0606020202030204" pitchFamily="34" charset="0"/>
              </a:rPr>
              <a:t>least</a:t>
            </a:r>
            <a:r>
              <a:rPr lang="it-IT" sz="1400" dirty="0">
                <a:latin typeface="Arial Narrow" panose="020B0606020202030204" pitchFamily="34" charset="0"/>
              </a:rPr>
              <a:t> 1 dose</a:t>
            </a:r>
          </a:p>
        </p:txBody>
      </p:sp>
      <p:sp>
        <p:nvSpPr>
          <p:cNvPr id="14" name="CasellaDiTesto 13">
            <a:extLst>
              <a:ext uri="{FF2B5EF4-FFF2-40B4-BE49-F238E27FC236}">
                <a16:creationId xmlns:a16="http://schemas.microsoft.com/office/drawing/2014/main" id="{CF102CB9-2C2B-426E-A4D9-F8E9191D58FE}"/>
              </a:ext>
            </a:extLst>
          </p:cNvPr>
          <p:cNvSpPr txBox="1"/>
          <p:nvPr/>
        </p:nvSpPr>
        <p:spPr>
          <a:xfrm>
            <a:off x="6905625" y="5621597"/>
            <a:ext cx="2007281" cy="307777"/>
          </a:xfrm>
          <a:prstGeom prst="rect">
            <a:avLst/>
          </a:prstGeom>
          <a:solidFill>
            <a:schemeClr val="bg1"/>
          </a:solidFill>
        </p:spPr>
        <p:txBody>
          <a:bodyPr wrap="none" rtlCol="0">
            <a:spAutoFit/>
          </a:bodyPr>
          <a:lstStyle/>
          <a:p>
            <a:r>
              <a:rPr lang="it-IT" sz="1400" dirty="0" err="1">
                <a:latin typeface="Arial Narrow" panose="020B0606020202030204" pitchFamily="34" charset="0"/>
              </a:rPr>
              <a:t>Fully</a:t>
            </a:r>
            <a:r>
              <a:rPr lang="it-IT" sz="1400" dirty="0">
                <a:latin typeface="Arial Narrow" panose="020B0606020202030204" pitchFamily="34" charset="0"/>
              </a:rPr>
              <a:t> </a:t>
            </a:r>
            <a:r>
              <a:rPr lang="it-IT" sz="1400" dirty="0" err="1">
                <a:latin typeface="Arial Narrow" panose="020B0606020202030204" pitchFamily="34" charset="0"/>
              </a:rPr>
              <a:t>Immunized</a:t>
            </a:r>
            <a:r>
              <a:rPr lang="it-IT" sz="1400" dirty="0">
                <a:latin typeface="Arial Narrow" panose="020B0606020202030204" pitchFamily="34" charset="0"/>
              </a:rPr>
              <a:t>                  </a:t>
            </a:r>
          </a:p>
        </p:txBody>
      </p:sp>
      <p:sp>
        <p:nvSpPr>
          <p:cNvPr id="15" name="CasellaDiTesto 14">
            <a:extLst>
              <a:ext uri="{FF2B5EF4-FFF2-40B4-BE49-F238E27FC236}">
                <a16:creationId xmlns:a16="http://schemas.microsoft.com/office/drawing/2014/main" id="{1EB8714C-9D0E-40FE-92AD-59D9C86B4381}"/>
              </a:ext>
            </a:extLst>
          </p:cNvPr>
          <p:cNvSpPr txBox="1"/>
          <p:nvPr/>
        </p:nvSpPr>
        <p:spPr>
          <a:xfrm rot="16200000">
            <a:off x="321971" y="3459668"/>
            <a:ext cx="1906291" cy="307777"/>
          </a:xfrm>
          <a:prstGeom prst="rect">
            <a:avLst/>
          </a:prstGeom>
          <a:solidFill>
            <a:schemeClr val="bg1"/>
          </a:solidFill>
        </p:spPr>
        <p:txBody>
          <a:bodyPr wrap="none" rtlCol="0">
            <a:spAutoFit/>
          </a:bodyPr>
          <a:lstStyle/>
          <a:p>
            <a:r>
              <a:rPr lang="it-IT" sz="1400" dirty="0">
                <a:latin typeface="Arial Narrow" panose="020B0606020202030204" pitchFamily="34" charset="0"/>
              </a:rPr>
              <a:t>% of </a:t>
            </a:r>
            <a:r>
              <a:rPr lang="it-IT" sz="1400" dirty="0" err="1">
                <a:latin typeface="Arial Narrow" panose="020B0606020202030204" pitchFamily="34" charset="0"/>
              </a:rPr>
              <a:t>vaccination</a:t>
            </a:r>
            <a:r>
              <a:rPr lang="it-IT" sz="1400" dirty="0">
                <a:latin typeface="Arial Narrow" panose="020B0606020202030204" pitchFamily="34" charset="0"/>
              </a:rPr>
              <a:t> coverage</a:t>
            </a:r>
          </a:p>
        </p:txBody>
      </p:sp>
      <p:sp>
        <p:nvSpPr>
          <p:cNvPr id="16" name="CasellaDiTesto 15">
            <a:extLst>
              <a:ext uri="{FF2B5EF4-FFF2-40B4-BE49-F238E27FC236}">
                <a16:creationId xmlns:a16="http://schemas.microsoft.com/office/drawing/2014/main" id="{73562441-77C6-4163-9B34-D1C63BDA872C}"/>
              </a:ext>
            </a:extLst>
          </p:cNvPr>
          <p:cNvSpPr txBox="1"/>
          <p:nvPr/>
        </p:nvSpPr>
        <p:spPr>
          <a:xfrm>
            <a:off x="5792825" y="5238102"/>
            <a:ext cx="1656223" cy="307777"/>
          </a:xfrm>
          <a:prstGeom prst="rect">
            <a:avLst/>
          </a:prstGeom>
          <a:solidFill>
            <a:schemeClr val="bg1"/>
          </a:solidFill>
        </p:spPr>
        <p:txBody>
          <a:bodyPr wrap="none" rtlCol="0">
            <a:spAutoFit/>
          </a:bodyPr>
          <a:lstStyle/>
          <a:p>
            <a:r>
              <a:rPr lang="it-IT" sz="1400" dirty="0">
                <a:latin typeface="Arial Narrow" panose="020B0606020202030204" pitchFamily="34" charset="0"/>
              </a:rPr>
              <a:t>Age group                   </a:t>
            </a:r>
          </a:p>
        </p:txBody>
      </p:sp>
      <p:sp>
        <p:nvSpPr>
          <p:cNvPr id="17" name="CasellaDiTesto 16">
            <a:extLst>
              <a:ext uri="{FF2B5EF4-FFF2-40B4-BE49-F238E27FC236}">
                <a16:creationId xmlns:a16="http://schemas.microsoft.com/office/drawing/2014/main" id="{51DCD61A-330F-411E-A881-EA24DA18B7DA}"/>
              </a:ext>
            </a:extLst>
          </p:cNvPr>
          <p:cNvSpPr txBox="1"/>
          <p:nvPr/>
        </p:nvSpPr>
        <p:spPr>
          <a:xfrm>
            <a:off x="2447925" y="1697619"/>
            <a:ext cx="3440150" cy="523220"/>
          </a:xfrm>
          <a:prstGeom prst="rect">
            <a:avLst/>
          </a:prstGeom>
          <a:solidFill>
            <a:schemeClr val="bg1"/>
          </a:solidFill>
        </p:spPr>
        <p:txBody>
          <a:bodyPr wrap="square" rtlCol="0">
            <a:spAutoFit/>
          </a:bodyPr>
          <a:lstStyle/>
          <a:p>
            <a:r>
              <a:rPr lang="it-IT" sz="1400" dirty="0">
                <a:latin typeface="Arial Narrow" panose="020B0606020202030204" pitchFamily="34" charset="0"/>
              </a:rPr>
              <a:t>12+ </a:t>
            </a:r>
            <a:r>
              <a:rPr lang="it-IT" sz="1400" dirty="0" err="1">
                <a:latin typeface="Arial Narrow" panose="020B0606020202030204" pitchFamily="34" charset="0"/>
              </a:rPr>
              <a:t>fully</a:t>
            </a:r>
            <a:r>
              <a:rPr lang="it-IT" sz="1400" dirty="0">
                <a:latin typeface="Arial Narrow" panose="020B0606020202030204" pitchFamily="34" charset="0"/>
              </a:rPr>
              <a:t> </a:t>
            </a:r>
            <a:r>
              <a:rPr lang="it-IT" sz="1400" dirty="0" err="1">
                <a:latin typeface="Arial Narrow" panose="020B0606020202030204" pitchFamily="34" charset="0"/>
              </a:rPr>
              <a:t>immunized</a:t>
            </a:r>
            <a:r>
              <a:rPr lang="it-IT" sz="1400" dirty="0">
                <a:latin typeface="Arial Narrow" panose="020B0606020202030204" pitchFamily="34" charset="0"/>
              </a:rPr>
              <a:t>: 81.7%</a:t>
            </a:r>
          </a:p>
          <a:p>
            <a:r>
              <a:rPr lang="it-IT" sz="1400" dirty="0">
                <a:latin typeface="Arial Narrow" panose="020B0606020202030204" pitchFamily="34" charset="0"/>
              </a:rPr>
              <a:t>12+ </a:t>
            </a:r>
            <a:r>
              <a:rPr lang="it-IT" sz="1400" dirty="0" err="1">
                <a:latin typeface="Arial Narrow" panose="020B0606020202030204" pitchFamily="34" charset="0"/>
              </a:rPr>
              <a:t>immunized</a:t>
            </a:r>
            <a:r>
              <a:rPr lang="it-IT" sz="1400" dirty="0">
                <a:latin typeface="Arial Narrow" panose="020B0606020202030204" pitchFamily="34" charset="0"/>
              </a:rPr>
              <a:t> with at </a:t>
            </a:r>
            <a:r>
              <a:rPr lang="it-IT" sz="1400" dirty="0" err="1">
                <a:latin typeface="Arial Narrow" panose="020B0606020202030204" pitchFamily="34" charset="0"/>
              </a:rPr>
              <a:t>least</a:t>
            </a:r>
            <a:r>
              <a:rPr lang="it-IT" sz="1400" dirty="0">
                <a:latin typeface="Arial Narrow" panose="020B0606020202030204" pitchFamily="34" charset="0"/>
              </a:rPr>
              <a:t> 1 dose: 85.8%</a:t>
            </a:r>
          </a:p>
        </p:txBody>
      </p:sp>
    </p:spTree>
    <p:extLst>
      <p:ext uri="{BB962C8B-B14F-4D97-AF65-F5344CB8AC3E}">
        <p14:creationId xmlns:p14="http://schemas.microsoft.com/office/powerpoint/2010/main" val="35025737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2A1C797B-E66B-4CAF-8189-25C85CFF7008}"/>
              </a:ext>
            </a:extLst>
          </p:cNvPr>
          <p:cNvSpPr txBox="1">
            <a:spLocks/>
          </p:cNvSpPr>
          <p:nvPr/>
        </p:nvSpPr>
        <p:spPr>
          <a:xfrm>
            <a:off x="239928" y="193678"/>
            <a:ext cx="11758270" cy="424732"/>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it-IT" sz="3600" b="1" kern="1200">
                <a:solidFill>
                  <a:srgbClr val="006064"/>
                </a:solidFill>
                <a:latin typeface="+mn-lt"/>
                <a:ea typeface="+mn-ea"/>
                <a:cs typeface="+mn-cs"/>
              </a:defRPr>
            </a:lvl1pPr>
          </a:lstStyle>
          <a:p>
            <a:r>
              <a:rPr lang="it-IT" sz="2400" dirty="0">
                <a:latin typeface="Arial Narrow" panose="020B0606020202030204" pitchFamily="34" charset="0"/>
                <a:ea typeface="+mj-ea"/>
                <a:cs typeface="+mj-cs"/>
              </a:rPr>
              <a:t>Impact of </a:t>
            </a:r>
            <a:r>
              <a:rPr lang="it-IT" sz="2400" dirty="0" err="1">
                <a:latin typeface="Arial Narrow" panose="020B0606020202030204" pitchFamily="34" charset="0"/>
                <a:ea typeface="+mj-ea"/>
                <a:cs typeface="+mj-cs"/>
              </a:rPr>
              <a:t>measures</a:t>
            </a:r>
            <a:r>
              <a:rPr lang="it-IT" sz="2400" dirty="0">
                <a:latin typeface="Arial Narrow" panose="020B0606020202030204" pitchFamily="34" charset="0"/>
                <a:ea typeface="+mj-ea"/>
                <a:cs typeface="+mj-cs"/>
              </a:rPr>
              <a:t> in </a:t>
            </a:r>
            <a:r>
              <a:rPr lang="it-IT" sz="2400" dirty="0" err="1">
                <a:latin typeface="Arial Narrow" panose="020B0606020202030204" pitchFamily="34" charset="0"/>
                <a:ea typeface="+mj-ea"/>
                <a:cs typeface="+mj-cs"/>
              </a:rPr>
              <a:t>reducing</a:t>
            </a:r>
            <a:r>
              <a:rPr lang="it-IT" sz="2400" dirty="0">
                <a:latin typeface="Arial Narrow" panose="020B0606020202030204" pitchFamily="34" charset="0"/>
                <a:ea typeface="+mj-ea"/>
                <a:cs typeface="+mj-cs"/>
              </a:rPr>
              <a:t> </a:t>
            </a:r>
            <a:r>
              <a:rPr lang="it-IT" sz="2400" dirty="0" err="1">
                <a:latin typeface="Arial Narrow" panose="020B0606020202030204" pitchFamily="34" charset="0"/>
                <a:ea typeface="+mj-ea"/>
                <a:cs typeface="+mj-cs"/>
              </a:rPr>
              <a:t>disproportionate</a:t>
            </a:r>
            <a:r>
              <a:rPr lang="it-IT" sz="2400" dirty="0">
                <a:latin typeface="Arial Narrow" panose="020B0606020202030204" pitchFamily="34" charset="0"/>
                <a:ea typeface="+mj-ea"/>
                <a:cs typeface="+mj-cs"/>
              </a:rPr>
              <a:t> </a:t>
            </a:r>
            <a:r>
              <a:rPr lang="it-IT" sz="2400" dirty="0" err="1">
                <a:latin typeface="Arial Narrow" panose="020B0606020202030204" pitchFamily="34" charset="0"/>
                <a:ea typeface="+mj-ea"/>
                <a:cs typeface="+mj-cs"/>
              </a:rPr>
              <a:t>infection</a:t>
            </a:r>
            <a:r>
              <a:rPr lang="it-IT" sz="2400" dirty="0">
                <a:latin typeface="Arial Narrow" panose="020B0606020202030204" pitchFamily="34" charset="0"/>
                <a:ea typeface="+mj-ea"/>
                <a:cs typeface="+mj-cs"/>
              </a:rPr>
              <a:t> risk </a:t>
            </a:r>
            <a:r>
              <a:rPr lang="it-IT" sz="2400" dirty="0" err="1">
                <a:latin typeface="Arial Narrow" panose="020B0606020202030204" pitchFamily="34" charset="0"/>
                <a:ea typeface="+mj-ea"/>
                <a:cs typeface="+mj-cs"/>
              </a:rPr>
              <a:t>among</a:t>
            </a:r>
            <a:r>
              <a:rPr lang="it-IT" sz="2400" dirty="0">
                <a:latin typeface="Arial Narrow" panose="020B0606020202030204" pitchFamily="34" charset="0"/>
                <a:ea typeface="+mj-ea"/>
                <a:cs typeface="+mj-cs"/>
              </a:rPr>
              <a:t> HCW</a:t>
            </a:r>
          </a:p>
        </p:txBody>
      </p:sp>
      <p:pic>
        <p:nvPicPr>
          <p:cNvPr id="1026" name="Picture 2">
            <a:extLst>
              <a:ext uri="{FF2B5EF4-FFF2-40B4-BE49-F238E27FC236}">
                <a16:creationId xmlns:a16="http://schemas.microsoft.com/office/drawing/2014/main" id="{D902B7C5-87C4-4C7F-BB86-70AFC881837F}"/>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09738" y="1733550"/>
            <a:ext cx="8014152" cy="4371261"/>
          </a:xfrm>
          <a:prstGeom prst="rect">
            <a:avLst/>
          </a:prstGeom>
          <a:noFill/>
          <a:extLst>
            <a:ext uri="{909E8E84-426E-40DD-AFC4-6F175D3DCCD1}">
              <a14:hiddenFill xmlns:a14="http://schemas.microsoft.com/office/drawing/2010/main">
                <a:solidFill>
                  <a:srgbClr val="FFFFFF"/>
                </a:solidFill>
              </a14:hiddenFill>
            </a:ext>
          </a:extLst>
        </p:spPr>
      </p:pic>
      <p:sp>
        <p:nvSpPr>
          <p:cNvPr id="5" name="Titolo 1">
            <a:extLst>
              <a:ext uri="{FF2B5EF4-FFF2-40B4-BE49-F238E27FC236}">
                <a16:creationId xmlns:a16="http://schemas.microsoft.com/office/drawing/2014/main" id="{A2B4DAC3-2220-4AD8-8691-2E1517355489}"/>
              </a:ext>
            </a:extLst>
          </p:cNvPr>
          <p:cNvSpPr txBox="1">
            <a:spLocks/>
          </p:cNvSpPr>
          <p:nvPr/>
        </p:nvSpPr>
        <p:spPr>
          <a:xfrm>
            <a:off x="52387" y="618368"/>
            <a:ext cx="11804396" cy="8461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2000" b="1" dirty="0" err="1">
                <a:solidFill>
                  <a:schemeClr val="tx1">
                    <a:lumMod val="50000"/>
                    <a:lumOff val="50000"/>
                  </a:schemeClr>
                </a:solidFill>
                <a:latin typeface="Arial Narrow" panose="020B0606020202030204" pitchFamily="34" charset="0"/>
                <a:ea typeface="+mn-ea"/>
                <a:cs typeface="+mn-cs"/>
              </a:rPr>
              <a:t>Number</a:t>
            </a:r>
            <a:r>
              <a:rPr lang="it-IT" sz="2000" b="1" dirty="0">
                <a:solidFill>
                  <a:schemeClr val="tx1">
                    <a:lumMod val="50000"/>
                    <a:lumOff val="50000"/>
                  </a:schemeClr>
                </a:solidFill>
                <a:latin typeface="Arial Narrow" panose="020B0606020202030204" pitchFamily="34" charset="0"/>
                <a:ea typeface="+mn-ea"/>
                <a:cs typeface="+mn-cs"/>
              </a:rPr>
              <a:t> of SARS-CoV-2 </a:t>
            </a:r>
            <a:r>
              <a:rPr lang="it-IT" sz="2000" b="1" dirty="0" err="1">
                <a:solidFill>
                  <a:schemeClr val="tx1">
                    <a:lumMod val="50000"/>
                    <a:lumOff val="50000"/>
                  </a:schemeClr>
                </a:solidFill>
                <a:latin typeface="Arial Narrow" panose="020B0606020202030204" pitchFamily="34" charset="0"/>
                <a:ea typeface="+mn-ea"/>
                <a:cs typeface="+mn-cs"/>
              </a:rPr>
              <a:t>confirmed</a:t>
            </a:r>
            <a:r>
              <a:rPr lang="it-IT" sz="2000" b="1" dirty="0">
                <a:solidFill>
                  <a:schemeClr val="tx1">
                    <a:lumMod val="50000"/>
                    <a:lumOff val="50000"/>
                  </a:schemeClr>
                </a:solidFill>
                <a:latin typeface="Arial Narrow" panose="020B0606020202030204" pitchFamily="34" charset="0"/>
                <a:ea typeface="+mn-ea"/>
                <a:cs typeface="+mn-cs"/>
              </a:rPr>
              <a:t> </a:t>
            </a:r>
            <a:r>
              <a:rPr lang="it-IT" sz="2000" b="1" dirty="0" err="1">
                <a:solidFill>
                  <a:schemeClr val="tx1">
                    <a:lumMod val="50000"/>
                    <a:lumOff val="50000"/>
                  </a:schemeClr>
                </a:solidFill>
                <a:latin typeface="Arial Narrow" panose="020B0606020202030204" pitchFamily="34" charset="0"/>
                <a:ea typeface="+mn-ea"/>
                <a:cs typeface="+mn-cs"/>
              </a:rPr>
              <a:t>infections</a:t>
            </a:r>
            <a:r>
              <a:rPr lang="it-IT" sz="2000" b="1" dirty="0">
                <a:solidFill>
                  <a:schemeClr val="tx1">
                    <a:lumMod val="50000"/>
                    <a:lumOff val="50000"/>
                  </a:schemeClr>
                </a:solidFill>
                <a:latin typeface="Arial Narrow" panose="020B0606020202030204" pitchFamily="34" charset="0"/>
                <a:ea typeface="+mn-ea"/>
                <a:cs typeface="+mn-cs"/>
              </a:rPr>
              <a:t> </a:t>
            </a:r>
            <a:r>
              <a:rPr lang="it-IT" sz="2000" b="1" dirty="0" err="1">
                <a:solidFill>
                  <a:schemeClr val="tx1">
                    <a:lumMod val="50000"/>
                    <a:lumOff val="50000"/>
                  </a:schemeClr>
                </a:solidFill>
                <a:latin typeface="Arial Narrow" panose="020B0606020202030204" pitchFamily="34" charset="0"/>
                <a:ea typeface="+mn-ea"/>
                <a:cs typeface="+mn-cs"/>
              </a:rPr>
              <a:t>among</a:t>
            </a:r>
            <a:r>
              <a:rPr lang="it-IT" sz="2000" b="1" dirty="0">
                <a:solidFill>
                  <a:schemeClr val="tx1">
                    <a:lumMod val="50000"/>
                    <a:lumOff val="50000"/>
                  </a:schemeClr>
                </a:solidFill>
                <a:latin typeface="Arial Narrow" panose="020B0606020202030204" pitchFamily="34" charset="0"/>
                <a:ea typeface="+mn-ea"/>
                <a:cs typeface="+mn-cs"/>
              </a:rPr>
              <a:t> Health Care Workers vs the general </a:t>
            </a:r>
            <a:r>
              <a:rPr lang="it-IT" sz="2000" b="1" dirty="0" err="1">
                <a:solidFill>
                  <a:schemeClr val="tx1">
                    <a:lumMod val="50000"/>
                    <a:lumOff val="50000"/>
                  </a:schemeClr>
                </a:solidFill>
                <a:latin typeface="Arial Narrow" panose="020B0606020202030204" pitchFamily="34" charset="0"/>
                <a:ea typeface="+mn-ea"/>
                <a:cs typeface="+mn-cs"/>
              </a:rPr>
              <a:t>population</a:t>
            </a:r>
            <a:r>
              <a:rPr lang="it-IT" sz="2000" b="1" dirty="0">
                <a:solidFill>
                  <a:schemeClr val="tx1">
                    <a:lumMod val="50000"/>
                    <a:lumOff val="50000"/>
                  </a:schemeClr>
                </a:solidFill>
                <a:latin typeface="Arial Narrow" panose="020B0606020202030204" pitchFamily="34" charset="0"/>
                <a:ea typeface="+mn-ea"/>
                <a:cs typeface="+mn-cs"/>
              </a:rPr>
              <a:t>, </a:t>
            </a:r>
          </a:p>
          <a:p>
            <a:pPr algn="ctr"/>
            <a:r>
              <a:rPr lang="it-IT" sz="2000" b="1" dirty="0" err="1">
                <a:solidFill>
                  <a:schemeClr val="tx1">
                    <a:lumMod val="50000"/>
                    <a:lumOff val="50000"/>
                  </a:schemeClr>
                </a:solidFill>
                <a:latin typeface="Arial Narrow" panose="020B0606020202030204" pitchFamily="34" charset="0"/>
                <a:ea typeface="+mn-ea"/>
                <a:cs typeface="+mn-cs"/>
              </a:rPr>
              <a:t>Italy</a:t>
            </a:r>
            <a:r>
              <a:rPr lang="it-IT" sz="2000" b="1" dirty="0">
                <a:solidFill>
                  <a:schemeClr val="tx1">
                    <a:lumMod val="50000"/>
                    <a:lumOff val="50000"/>
                  </a:schemeClr>
                </a:solidFill>
                <a:latin typeface="Arial Narrow" panose="020B0606020202030204" pitchFamily="34" charset="0"/>
                <a:ea typeface="+mn-ea"/>
                <a:cs typeface="+mn-cs"/>
              </a:rPr>
              <a:t>, 1 </a:t>
            </a:r>
            <a:r>
              <a:rPr lang="it-IT" sz="2000" b="1" dirty="0" err="1">
                <a:solidFill>
                  <a:schemeClr val="tx1">
                    <a:lumMod val="50000"/>
                    <a:lumOff val="50000"/>
                  </a:schemeClr>
                </a:solidFill>
                <a:latin typeface="Arial Narrow" panose="020B0606020202030204" pitchFamily="34" charset="0"/>
                <a:ea typeface="+mn-ea"/>
                <a:cs typeface="+mn-cs"/>
              </a:rPr>
              <a:t>February</a:t>
            </a:r>
            <a:r>
              <a:rPr lang="it-IT" sz="2000" b="1" dirty="0">
                <a:solidFill>
                  <a:schemeClr val="tx1">
                    <a:lumMod val="50000"/>
                    <a:lumOff val="50000"/>
                  </a:schemeClr>
                </a:solidFill>
                <a:latin typeface="Arial Narrow" panose="020B0606020202030204" pitchFamily="34" charset="0"/>
                <a:ea typeface="+mn-ea"/>
                <a:cs typeface="+mn-cs"/>
              </a:rPr>
              <a:t> 2020 -  26 </a:t>
            </a:r>
            <a:r>
              <a:rPr lang="it-IT" sz="2000" b="1" dirty="0" err="1">
                <a:solidFill>
                  <a:schemeClr val="tx1">
                    <a:lumMod val="50000"/>
                    <a:lumOff val="50000"/>
                  </a:schemeClr>
                </a:solidFill>
                <a:latin typeface="Arial Narrow" panose="020B0606020202030204" pitchFamily="34" charset="0"/>
                <a:ea typeface="+mn-ea"/>
                <a:cs typeface="+mn-cs"/>
              </a:rPr>
              <a:t>October</a:t>
            </a:r>
            <a:r>
              <a:rPr lang="it-IT" sz="2000" b="1" dirty="0">
                <a:solidFill>
                  <a:schemeClr val="tx1">
                    <a:lumMod val="50000"/>
                    <a:lumOff val="50000"/>
                  </a:schemeClr>
                </a:solidFill>
                <a:latin typeface="Arial Narrow" panose="020B0606020202030204" pitchFamily="34" charset="0"/>
                <a:ea typeface="+mn-ea"/>
                <a:cs typeface="+mn-cs"/>
              </a:rPr>
              <a:t> 2021</a:t>
            </a:r>
            <a:endParaRPr lang="it-CH" sz="2000" b="1" dirty="0">
              <a:solidFill>
                <a:schemeClr val="tx1">
                  <a:lumMod val="50000"/>
                  <a:lumOff val="50000"/>
                </a:schemeClr>
              </a:solidFill>
              <a:latin typeface="Arial Narrow" panose="020B0606020202030204" pitchFamily="34" charset="0"/>
              <a:ea typeface="+mn-ea"/>
              <a:cs typeface="+mn-cs"/>
            </a:endParaRPr>
          </a:p>
        </p:txBody>
      </p:sp>
      <p:sp>
        <p:nvSpPr>
          <p:cNvPr id="2" name="CasellaDiTesto 1">
            <a:extLst>
              <a:ext uri="{FF2B5EF4-FFF2-40B4-BE49-F238E27FC236}">
                <a16:creationId xmlns:a16="http://schemas.microsoft.com/office/drawing/2014/main" id="{462DFAEB-BB6E-4BBE-92CB-612766DB2E61}"/>
              </a:ext>
            </a:extLst>
          </p:cNvPr>
          <p:cNvSpPr txBox="1"/>
          <p:nvPr/>
        </p:nvSpPr>
        <p:spPr>
          <a:xfrm>
            <a:off x="5831736" y="1492764"/>
            <a:ext cx="2017347" cy="307777"/>
          </a:xfrm>
          <a:prstGeom prst="rect">
            <a:avLst/>
          </a:prstGeom>
          <a:noFill/>
        </p:spPr>
        <p:txBody>
          <a:bodyPr wrap="none" rtlCol="0">
            <a:spAutoFit/>
          </a:bodyPr>
          <a:lstStyle/>
          <a:p>
            <a:r>
              <a:rPr lang="it-IT" sz="1400" dirty="0" err="1">
                <a:latin typeface="Arial Narrow" panose="020B0606020202030204" pitchFamily="34" charset="0"/>
              </a:rPr>
              <a:t>Vaccination</a:t>
            </a:r>
            <a:r>
              <a:rPr lang="it-IT" sz="1400" dirty="0">
                <a:latin typeface="Arial Narrow" panose="020B0606020202030204" pitchFamily="34" charset="0"/>
              </a:rPr>
              <a:t> </a:t>
            </a:r>
            <a:r>
              <a:rPr lang="it-IT" sz="1400" dirty="0" err="1">
                <a:latin typeface="Arial Narrow" panose="020B0606020202030204" pitchFamily="34" charset="0"/>
              </a:rPr>
              <a:t>campaign</a:t>
            </a:r>
            <a:r>
              <a:rPr lang="it-IT" sz="1400" dirty="0">
                <a:latin typeface="Arial Narrow" panose="020B0606020202030204" pitchFamily="34" charset="0"/>
              </a:rPr>
              <a:t> starts</a:t>
            </a:r>
          </a:p>
        </p:txBody>
      </p:sp>
      <p:sp>
        <p:nvSpPr>
          <p:cNvPr id="7" name="CasellaDiTesto 6">
            <a:extLst>
              <a:ext uri="{FF2B5EF4-FFF2-40B4-BE49-F238E27FC236}">
                <a16:creationId xmlns:a16="http://schemas.microsoft.com/office/drawing/2014/main" id="{0F24D320-BB5A-467E-89E5-361C256F58E0}"/>
              </a:ext>
            </a:extLst>
          </p:cNvPr>
          <p:cNvSpPr txBox="1"/>
          <p:nvPr/>
        </p:nvSpPr>
        <p:spPr>
          <a:xfrm>
            <a:off x="6096000" y="1735306"/>
            <a:ext cx="2406428" cy="307777"/>
          </a:xfrm>
          <a:prstGeom prst="rect">
            <a:avLst/>
          </a:prstGeom>
          <a:noFill/>
        </p:spPr>
        <p:txBody>
          <a:bodyPr wrap="none" rtlCol="0">
            <a:spAutoFit/>
          </a:bodyPr>
          <a:lstStyle/>
          <a:p>
            <a:r>
              <a:rPr lang="it-IT" sz="1400" dirty="0">
                <a:latin typeface="Arial Narrow" panose="020B0606020202030204" pitchFamily="34" charset="0"/>
              </a:rPr>
              <a:t>Second dose </a:t>
            </a:r>
            <a:r>
              <a:rPr lang="it-IT" sz="1400" dirty="0" err="1">
                <a:latin typeface="Arial Narrow" panose="020B0606020202030204" pitchFamily="34" charset="0"/>
              </a:rPr>
              <a:t>administration</a:t>
            </a:r>
            <a:r>
              <a:rPr lang="it-IT" sz="1400" dirty="0">
                <a:latin typeface="Arial Narrow" panose="020B0606020202030204" pitchFamily="34" charset="0"/>
              </a:rPr>
              <a:t> starts</a:t>
            </a:r>
          </a:p>
        </p:txBody>
      </p:sp>
    </p:spTree>
    <p:extLst>
      <p:ext uri="{BB962C8B-B14F-4D97-AF65-F5344CB8AC3E}">
        <p14:creationId xmlns:p14="http://schemas.microsoft.com/office/powerpoint/2010/main" val="39355897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FF772ABE-2F9B-DB40-8ABB-4446BD271D00}"/>
              </a:ext>
            </a:extLst>
          </p:cNvPr>
          <p:cNvPicPr>
            <a:picLocks noChangeAspect="1"/>
          </p:cNvPicPr>
          <p:nvPr/>
        </p:nvPicPr>
        <p:blipFill>
          <a:blip r:embed="rId2"/>
          <a:stretch>
            <a:fillRect/>
          </a:stretch>
        </p:blipFill>
        <p:spPr>
          <a:xfrm>
            <a:off x="8928648" y="712922"/>
            <a:ext cx="2719403" cy="2126174"/>
          </a:xfrm>
          <a:prstGeom prst="rect">
            <a:avLst/>
          </a:prstGeom>
        </p:spPr>
      </p:pic>
      <p:pic>
        <p:nvPicPr>
          <p:cNvPr id="3" name="Immagine 2">
            <a:extLst>
              <a:ext uri="{FF2B5EF4-FFF2-40B4-BE49-F238E27FC236}">
                <a16:creationId xmlns:a16="http://schemas.microsoft.com/office/drawing/2014/main" id="{D08CC739-6D1A-F44F-B47D-F68C679D30C2}"/>
              </a:ext>
            </a:extLst>
          </p:cNvPr>
          <p:cNvPicPr>
            <a:picLocks noChangeAspect="1"/>
          </p:cNvPicPr>
          <p:nvPr/>
        </p:nvPicPr>
        <p:blipFill>
          <a:blip r:embed="rId3"/>
          <a:stretch>
            <a:fillRect/>
          </a:stretch>
        </p:blipFill>
        <p:spPr>
          <a:xfrm>
            <a:off x="177584" y="1091876"/>
            <a:ext cx="9043907" cy="6046597"/>
          </a:xfrm>
          <a:prstGeom prst="rect">
            <a:avLst/>
          </a:prstGeom>
        </p:spPr>
      </p:pic>
      <p:sp>
        <p:nvSpPr>
          <p:cNvPr id="4" name="Titolo 3">
            <a:extLst>
              <a:ext uri="{FF2B5EF4-FFF2-40B4-BE49-F238E27FC236}">
                <a16:creationId xmlns:a16="http://schemas.microsoft.com/office/drawing/2014/main" id="{509E0408-33E1-8C4F-85AF-6314B0E32B63}"/>
              </a:ext>
            </a:extLst>
          </p:cNvPr>
          <p:cNvSpPr>
            <a:spLocks noGrp="1"/>
          </p:cNvSpPr>
          <p:nvPr>
            <p:ph type="title"/>
          </p:nvPr>
        </p:nvSpPr>
        <p:spPr>
          <a:xfrm>
            <a:off x="543949" y="179146"/>
            <a:ext cx="10515600" cy="1325563"/>
          </a:xfrm>
        </p:spPr>
        <p:txBody>
          <a:bodyPr/>
          <a:lstStyle/>
          <a:p>
            <a:r>
              <a:rPr lang="it-IT" dirty="0" err="1"/>
              <a:t>LTCFs</a:t>
            </a:r>
            <a:r>
              <a:rPr lang="it-IT" dirty="0"/>
              <a:t> and  </a:t>
            </a:r>
            <a:r>
              <a:rPr lang="it-IT" dirty="0" err="1"/>
              <a:t>vaccination</a:t>
            </a:r>
            <a:r>
              <a:rPr lang="it-IT" dirty="0"/>
              <a:t> impact</a:t>
            </a:r>
          </a:p>
        </p:txBody>
      </p:sp>
    </p:spTree>
    <p:extLst>
      <p:ext uri="{BB962C8B-B14F-4D97-AF65-F5344CB8AC3E}">
        <p14:creationId xmlns:p14="http://schemas.microsoft.com/office/powerpoint/2010/main" val="35826982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FDDE0D0F-9F3E-4764-8A9D-1281C29AD624}"/>
              </a:ext>
            </a:extLst>
          </p:cNvPr>
          <p:cNvPicPr>
            <a:picLocks noChangeAspect="1"/>
          </p:cNvPicPr>
          <p:nvPr/>
        </p:nvPicPr>
        <p:blipFill rotWithShape="1">
          <a:blip r:embed="rId2"/>
          <a:srcRect l="45174" t="25951" r="23430"/>
          <a:stretch/>
        </p:blipFill>
        <p:spPr>
          <a:xfrm>
            <a:off x="9299959" y="2096966"/>
            <a:ext cx="2707531" cy="3392561"/>
          </a:xfrm>
          <a:prstGeom prst="rect">
            <a:avLst/>
          </a:prstGeom>
          <a:ln>
            <a:noFill/>
          </a:ln>
          <a:effectLst>
            <a:outerShdw blurRad="292100" dist="139700" dir="2700000" algn="tl" rotWithShape="0">
              <a:srgbClr val="333333">
                <a:alpha val="65000"/>
              </a:srgbClr>
            </a:outerShdw>
          </a:effectLst>
        </p:spPr>
      </p:pic>
      <p:pic>
        <p:nvPicPr>
          <p:cNvPr id="5" name="Immagine 4">
            <a:extLst>
              <a:ext uri="{FF2B5EF4-FFF2-40B4-BE49-F238E27FC236}">
                <a16:creationId xmlns:a16="http://schemas.microsoft.com/office/drawing/2014/main" id="{696899A5-4282-441C-BEF5-8275AA13B603}"/>
              </a:ext>
            </a:extLst>
          </p:cNvPr>
          <p:cNvPicPr>
            <a:picLocks noChangeAspect="1"/>
          </p:cNvPicPr>
          <p:nvPr/>
        </p:nvPicPr>
        <p:blipFill rotWithShape="1">
          <a:blip r:embed="rId3"/>
          <a:srcRect l="32734" t="48333" r="34297" b="19381"/>
          <a:stretch/>
        </p:blipFill>
        <p:spPr>
          <a:xfrm>
            <a:off x="3023156" y="3970438"/>
            <a:ext cx="2466642" cy="1358750"/>
          </a:xfrm>
          <a:prstGeom prst="rect">
            <a:avLst/>
          </a:prstGeom>
          <a:ln>
            <a:noFill/>
          </a:ln>
          <a:effectLst>
            <a:outerShdw blurRad="292100" dist="139700" dir="2700000" algn="tl" rotWithShape="0">
              <a:srgbClr val="333333">
                <a:alpha val="65000"/>
              </a:srgbClr>
            </a:outerShdw>
          </a:effectLst>
        </p:spPr>
      </p:pic>
      <p:pic>
        <p:nvPicPr>
          <p:cNvPr id="6" name="Immagine 5">
            <a:extLst>
              <a:ext uri="{FF2B5EF4-FFF2-40B4-BE49-F238E27FC236}">
                <a16:creationId xmlns:a16="http://schemas.microsoft.com/office/drawing/2014/main" id="{8C57CB00-6144-4055-B32A-E3C949BBFB11}"/>
              </a:ext>
            </a:extLst>
          </p:cNvPr>
          <p:cNvPicPr>
            <a:picLocks noChangeAspect="1"/>
          </p:cNvPicPr>
          <p:nvPr/>
        </p:nvPicPr>
        <p:blipFill rotWithShape="1">
          <a:blip r:embed="rId4"/>
          <a:srcRect l="32266" t="42917" r="34844" b="22706"/>
          <a:stretch/>
        </p:blipFill>
        <p:spPr>
          <a:xfrm>
            <a:off x="2370252" y="5002943"/>
            <a:ext cx="2087156" cy="1227062"/>
          </a:xfrm>
          <a:prstGeom prst="rect">
            <a:avLst/>
          </a:prstGeom>
          <a:ln>
            <a:noFill/>
          </a:ln>
          <a:effectLst>
            <a:outerShdw blurRad="292100" dist="139700" dir="2700000" algn="tl" rotWithShape="0">
              <a:srgbClr val="333333">
                <a:alpha val="65000"/>
              </a:srgbClr>
            </a:outerShdw>
          </a:effectLst>
        </p:spPr>
      </p:pic>
      <p:pic>
        <p:nvPicPr>
          <p:cNvPr id="7" name="Immagine 6">
            <a:extLst>
              <a:ext uri="{FF2B5EF4-FFF2-40B4-BE49-F238E27FC236}">
                <a16:creationId xmlns:a16="http://schemas.microsoft.com/office/drawing/2014/main" id="{D5CB0AE6-2299-45D4-9DAF-B1A16F36C619}"/>
              </a:ext>
            </a:extLst>
          </p:cNvPr>
          <p:cNvPicPr>
            <a:picLocks noChangeAspect="1"/>
          </p:cNvPicPr>
          <p:nvPr/>
        </p:nvPicPr>
        <p:blipFill rotWithShape="1">
          <a:blip r:embed="rId5"/>
          <a:srcRect l="2812" t="12201" r="7969" b="5325"/>
          <a:stretch/>
        </p:blipFill>
        <p:spPr>
          <a:xfrm>
            <a:off x="5383545" y="563633"/>
            <a:ext cx="3640348" cy="1892910"/>
          </a:xfrm>
          <a:prstGeom prst="rect">
            <a:avLst/>
          </a:prstGeom>
          <a:ln>
            <a:noFill/>
          </a:ln>
          <a:effectLst>
            <a:outerShdw blurRad="292100" dist="139700" dir="2700000" algn="tl" rotWithShape="0">
              <a:srgbClr val="333333">
                <a:alpha val="65000"/>
              </a:srgbClr>
            </a:outerShdw>
          </a:effectLst>
        </p:spPr>
      </p:pic>
      <p:pic>
        <p:nvPicPr>
          <p:cNvPr id="8" name="Immagine 7">
            <a:extLst>
              <a:ext uri="{FF2B5EF4-FFF2-40B4-BE49-F238E27FC236}">
                <a16:creationId xmlns:a16="http://schemas.microsoft.com/office/drawing/2014/main" id="{EBB9F697-1881-4B5B-8741-AADA85D2DCC0}"/>
              </a:ext>
            </a:extLst>
          </p:cNvPr>
          <p:cNvPicPr>
            <a:picLocks noChangeAspect="1"/>
          </p:cNvPicPr>
          <p:nvPr/>
        </p:nvPicPr>
        <p:blipFill rotWithShape="1">
          <a:blip r:embed="rId6"/>
          <a:srcRect l="46015" t="18056" r="23516" b="8056"/>
          <a:stretch/>
        </p:blipFill>
        <p:spPr>
          <a:xfrm>
            <a:off x="4946294" y="2076735"/>
            <a:ext cx="2257425" cy="3079358"/>
          </a:xfrm>
          <a:prstGeom prst="rect">
            <a:avLst/>
          </a:prstGeom>
          <a:ln>
            <a:noFill/>
          </a:ln>
          <a:effectLst>
            <a:outerShdw blurRad="292100" dist="139700" dir="2700000" algn="tl" rotWithShape="0">
              <a:srgbClr val="333333">
                <a:alpha val="65000"/>
              </a:srgbClr>
            </a:outerShdw>
          </a:effectLst>
        </p:spPr>
      </p:pic>
      <p:pic>
        <p:nvPicPr>
          <p:cNvPr id="9" name="Immagine 8">
            <a:extLst>
              <a:ext uri="{FF2B5EF4-FFF2-40B4-BE49-F238E27FC236}">
                <a16:creationId xmlns:a16="http://schemas.microsoft.com/office/drawing/2014/main" id="{B48C9F08-ACF7-48BD-9562-C33388F5E0BF}"/>
              </a:ext>
            </a:extLst>
          </p:cNvPr>
          <p:cNvPicPr>
            <a:picLocks noChangeAspect="1"/>
          </p:cNvPicPr>
          <p:nvPr/>
        </p:nvPicPr>
        <p:blipFill rotWithShape="1">
          <a:blip r:embed="rId7"/>
          <a:srcRect l="41562" t="17778" r="15938" b="5324"/>
          <a:stretch/>
        </p:blipFill>
        <p:spPr>
          <a:xfrm>
            <a:off x="6621573" y="2245971"/>
            <a:ext cx="2809875" cy="2859805"/>
          </a:xfrm>
          <a:prstGeom prst="rect">
            <a:avLst/>
          </a:prstGeom>
          <a:ln>
            <a:noFill/>
          </a:ln>
          <a:effectLst>
            <a:outerShdw blurRad="292100" dist="139700" dir="2700000" algn="tl" rotWithShape="0">
              <a:srgbClr val="333333">
                <a:alpha val="65000"/>
              </a:srgbClr>
            </a:outerShdw>
          </a:effectLst>
        </p:spPr>
      </p:pic>
      <p:pic>
        <p:nvPicPr>
          <p:cNvPr id="10" name="Immagine 9">
            <a:extLst>
              <a:ext uri="{FF2B5EF4-FFF2-40B4-BE49-F238E27FC236}">
                <a16:creationId xmlns:a16="http://schemas.microsoft.com/office/drawing/2014/main" id="{B1D169DE-8A54-4D69-B366-CB0A9D83B665}"/>
              </a:ext>
            </a:extLst>
          </p:cNvPr>
          <p:cNvPicPr>
            <a:picLocks noChangeAspect="1"/>
          </p:cNvPicPr>
          <p:nvPr/>
        </p:nvPicPr>
        <p:blipFill rotWithShape="1">
          <a:blip r:embed="rId8"/>
          <a:srcRect l="42110" t="37778" r="18359" b="12251"/>
          <a:stretch/>
        </p:blipFill>
        <p:spPr>
          <a:xfrm>
            <a:off x="6476646" y="4704472"/>
            <a:ext cx="2257426" cy="1605146"/>
          </a:xfrm>
          <a:prstGeom prst="rect">
            <a:avLst/>
          </a:prstGeom>
          <a:ln>
            <a:noFill/>
          </a:ln>
          <a:effectLst>
            <a:outerShdw blurRad="292100" dist="139700" dir="2700000" algn="tl" rotWithShape="0">
              <a:srgbClr val="333333">
                <a:alpha val="65000"/>
              </a:srgbClr>
            </a:outerShdw>
          </a:effectLst>
        </p:spPr>
      </p:pic>
      <p:pic>
        <p:nvPicPr>
          <p:cNvPr id="11" name="Immagine 10">
            <a:extLst>
              <a:ext uri="{FF2B5EF4-FFF2-40B4-BE49-F238E27FC236}">
                <a16:creationId xmlns:a16="http://schemas.microsoft.com/office/drawing/2014/main" id="{00466BB7-C900-4D67-8581-F0253D5E62ED}"/>
              </a:ext>
            </a:extLst>
          </p:cNvPr>
          <p:cNvPicPr>
            <a:picLocks noChangeAspect="1"/>
          </p:cNvPicPr>
          <p:nvPr/>
        </p:nvPicPr>
        <p:blipFill rotWithShape="1">
          <a:blip r:embed="rId9"/>
          <a:srcRect l="41562" t="50000" r="17578" b="7947"/>
          <a:stretch/>
        </p:blipFill>
        <p:spPr>
          <a:xfrm>
            <a:off x="4151794" y="3945647"/>
            <a:ext cx="2886075" cy="1670827"/>
          </a:xfrm>
          <a:prstGeom prst="rect">
            <a:avLst/>
          </a:prstGeom>
          <a:ln>
            <a:noFill/>
          </a:ln>
          <a:effectLst>
            <a:outerShdw blurRad="292100" dist="139700" dir="2700000" algn="tl" rotWithShape="0">
              <a:srgbClr val="333333">
                <a:alpha val="65000"/>
              </a:srgbClr>
            </a:outerShdw>
          </a:effectLst>
        </p:spPr>
      </p:pic>
      <p:pic>
        <p:nvPicPr>
          <p:cNvPr id="12" name="Immagine 11">
            <a:extLst>
              <a:ext uri="{FF2B5EF4-FFF2-40B4-BE49-F238E27FC236}">
                <a16:creationId xmlns:a16="http://schemas.microsoft.com/office/drawing/2014/main" id="{C69917B6-5028-4C71-AA46-B3EC7430084D}"/>
              </a:ext>
            </a:extLst>
          </p:cNvPr>
          <p:cNvPicPr>
            <a:picLocks noChangeAspect="1"/>
          </p:cNvPicPr>
          <p:nvPr/>
        </p:nvPicPr>
        <p:blipFill rotWithShape="1">
          <a:blip r:embed="rId10"/>
          <a:srcRect l="45349" t="23817" r="23256" b="6908"/>
          <a:stretch/>
        </p:blipFill>
        <p:spPr>
          <a:xfrm>
            <a:off x="9325165" y="3417438"/>
            <a:ext cx="2326558" cy="2727243"/>
          </a:xfrm>
          <a:prstGeom prst="rect">
            <a:avLst/>
          </a:prstGeom>
        </p:spPr>
      </p:pic>
      <p:pic>
        <p:nvPicPr>
          <p:cNvPr id="13" name="Immagine 12">
            <a:extLst>
              <a:ext uri="{FF2B5EF4-FFF2-40B4-BE49-F238E27FC236}">
                <a16:creationId xmlns:a16="http://schemas.microsoft.com/office/drawing/2014/main" id="{2B381FDD-5DFA-4E8F-9C09-088E0B060797}"/>
              </a:ext>
            </a:extLst>
          </p:cNvPr>
          <p:cNvPicPr>
            <a:picLocks noChangeAspect="1"/>
          </p:cNvPicPr>
          <p:nvPr/>
        </p:nvPicPr>
        <p:blipFill rotWithShape="1">
          <a:blip r:embed="rId11"/>
          <a:srcRect l="45291" t="30725" r="23924" b="16394"/>
          <a:stretch/>
        </p:blipFill>
        <p:spPr>
          <a:xfrm>
            <a:off x="8759278" y="4881379"/>
            <a:ext cx="2002872" cy="1827749"/>
          </a:xfrm>
          <a:prstGeom prst="rect">
            <a:avLst/>
          </a:prstGeom>
        </p:spPr>
      </p:pic>
      <p:pic>
        <p:nvPicPr>
          <p:cNvPr id="14" name="Immagine 13">
            <a:extLst>
              <a:ext uri="{FF2B5EF4-FFF2-40B4-BE49-F238E27FC236}">
                <a16:creationId xmlns:a16="http://schemas.microsoft.com/office/drawing/2014/main" id="{2B4E8F88-68A8-40B1-9E76-73360FFACF45}"/>
              </a:ext>
            </a:extLst>
          </p:cNvPr>
          <p:cNvPicPr>
            <a:picLocks noChangeAspect="1"/>
          </p:cNvPicPr>
          <p:nvPr/>
        </p:nvPicPr>
        <p:blipFill>
          <a:blip r:embed="rId12"/>
          <a:stretch>
            <a:fillRect/>
          </a:stretch>
        </p:blipFill>
        <p:spPr>
          <a:xfrm>
            <a:off x="663871" y="1225354"/>
            <a:ext cx="4574361" cy="2573078"/>
          </a:xfrm>
          <a:prstGeom prst="rect">
            <a:avLst/>
          </a:prstGeom>
        </p:spPr>
      </p:pic>
      <p:pic>
        <p:nvPicPr>
          <p:cNvPr id="15" name="Immagine 14">
            <a:extLst>
              <a:ext uri="{FF2B5EF4-FFF2-40B4-BE49-F238E27FC236}">
                <a16:creationId xmlns:a16="http://schemas.microsoft.com/office/drawing/2014/main" id="{4EAEF3A0-E8BF-40A6-83AE-19AA7FF3AB48}"/>
              </a:ext>
            </a:extLst>
          </p:cNvPr>
          <p:cNvPicPr>
            <a:picLocks noChangeAspect="1"/>
          </p:cNvPicPr>
          <p:nvPr/>
        </p:nvPicPr>
        <p:blipFill>
          <a:blip r:embed="rId13"/>
          <a:stretch>
            <a:fillRect/>
          </a:stretch>
        </p:blipFill>
        <p:spPr>
          <a:xfrm>
            <a:off x="1746537" y="2076735"/>
            <a:ext cx="3565377" cy="2005525"/>
          </a:xfrm>
          <a:prstGeom prst="rect">
            <a:avLst/>
          </a:prstGeom>
        </p:spPr>
      </p:pic>
      <p:sp>
        <p:nvSpPr>
          <p:cNvPr id="16" name="Titolo 16">
            <a:extLst>
              <a:ext uri="{FF2B5EF4-FFF2-40B4-BE49-F238E27FC236}">
                <a16:creationId xmlns:a16="http://schemas.microsoft.com/office/drawing/2014/main" id="{F880E293-E838-47D3-B002-105B4FE29523}"/>
              </a:ext>
            </a:extLst>
          </p:cNvPr>
          <p:cNvSpPr txBox="1">
            <a:spLocks/>
          </p:cNvSpPr>
          <p:nvPr/>
        </p:nvSpPr>
        <p:spPr>
          <a:xfrm>
            <a:off x="9638797" y="135103"/>
            <a:ext cx="2553203" cy="590931"/>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it-IT" sz="3600" b="1" kern="1200">
                <a:solidFill>
                  <a:srgbClr val="006064"/>
                </a:solidFill>
                <a:latin typeface="+mn-lt"/>
                <a:ea typeface="+mn-ea"/>
                <a:cs typeface="+mn-cs"/>
              </a:defRPr>
            </a:lvl1pPr>
          </a:lstStyle>
          <a:p>
            <a:r>
              <a:rPr lang="it-IT" sz="1800" dirty="0">
                <a:solidFill>
                  <a:schemeClr val="bg2">
                    <a:lumMod val="50000"/>
                  </a:schemeClr>
                </a:solidFill>
                <a:latin typeface="Arial Narrow" panose="020B0606020202030204" pitchFamily="34" charset="0"/>
              </a:rPr>
              <a:t>Data and information hub </a:t>
            </a:r>
          </a:p>
          <a:p>
            <a:r>
              <a:rPr lang="it-IT" sz="1800" dirty="0">
                <a:solidFill>
                  <a:schemeClr val="bg2">
                    <a:lumMod val="50000"/>
                  </a:schemeClr>
                </a:solidFill>
                <a:latin typeface="Arial Narrow" panose="020B0606020202030204" pitchFamily="34" charset="0"/>
              </a:rPr>
              <a:t>(</a:t>
            </a:r>
            <a:r>
              <a:rPr lang="it-IT" sz="1800" dirty="0" err="1">
                <a:solidFill>
                  <a:schemeClr val="bg2">
                    <a:lumMod val="50000"/>
                  </a:schemeClr>
                </a:solidFill>
                <a:latin typeface="Arial Narrow" panose="020B0606020202030204" pitchFamily="34" charset="0"/>
              </a:rPr>
              <a:t>including</a:t>
            </a:r>
            <a:r>
              <a:rPr lang="it-IT" sz="1800" dirty="0">
                <a:solidFill>
                  <a:schemeClr val="bg2">
                    <a:lumMod val="50000"/>
                  </a:schemeClr>
                </a:solidFill>
                <a:latin typeface="Arial Narrow" panose="020B0606020202030204" pitchFamily="34" charset="0"/>
              </a:rPr>
              <a:t> open data)</a:t>
            </a:r>
          </a:p>
        </p:txBody>
      </p:sp>
      <p:sp>
        <p:nvSpPr>
          <p:cNvPr id="18" name="Titolo 1">
            <a:extLst>
              <a:ext uri="{FF2B5EF4-FFF2-40B4-BE49-F238E27FC236}">
                <a16:creationId xmlns:a16="http://schemas.microsoft.com/office/drawing/2014/main" id="{09069CE2-AAE5-49EB-AF85-D3F41E9E798E}"/>
              </a:ext>
            </a:extLst>
          </p:cNvPr>
          <p:cNvSpPr txBox="1">
            <a:spLocks/>
          </p:cNvSpPr>
          <p:nvPr/>
        </p:nvSpPr>
        <p:spPr>
          <a:xfrm>
            <a:off x="239928" y="212728"/>
            <a:ext cx="11758270" cy="424732"/>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it-IT" sz="3600" b="1" kern="1200">
                <a:solidFill>
                  <a:srgbClr val="006064"/>
                </a:solidFill>
                <a:latin typeface="+mn-lt"/>
                <a:ea typeface="+mn-ea"/>
                <a:cs typeface="+mn-cs"/>
              </a:defRPr>
            </a:lvl1pPr>
          </a:lstStyle>
          <a:p>
            <a:r>
              <a:rPr lang="it-IT" sz="2400" dirty="0">
                <a:latin typeface="Arial Narrow" panose="020B0606020202030204" pitchFamily="34" charset="0"/>
                <a:ea typeface="+mj-ea"/>
                <a:cs typeface="+mj-cs"/>
              </a:rPr>
              <a:t>Response </a:t>
            </a:r>
            <a:r>
              <a:rPr lang="it-IT" sz="2400" dirty="0" err="1">
                <a:latin typeface="Arial Narrow" panose="020B0606020202030204" pitchFamily="34" charset="0"/>
                <a:ea typeface="+mj-ea"/>
                <a:cs typeface="+mj-cs"/>
              </a:rPr>
              <a:t>pillars</a:t>
            </a:r>
            <a:r>
              <a:rPr lang="it-IT" sz="2400" dirty="0">
                <a:latin typeface="Arial Narrow" panose="020B0606020202030204" pitchFamily="34" charset="0"/>
                <a:ea typeface="+mj-ea"/>
                <a:cs typeface="+mj-cs"/>
              </a:rPr>
              <a:t> – data for action</a:t>
            </a:r>
          </a:p>
        </p:txBody>
      </p:sp>
    </p:spTree>
    <p:extLst>
      <p:ext uri="{BB962C8B-B14F-4D97-AF65-F5344CB8AC3E}">
        <p14:creationId xmlns:p14="http://schemas.microsoft.com/office/powerpoint/2010/main" val="3995503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 name="Picture 2" descr="190,273 Italy Illustrations &amp; Clip Art">
            <a:extLst>
              <a:ext uri="{FF2B5EF4-FFF2-40B4-BE49-F238E27FC236}">
                <a16:creationId xmlns:a16="http://schemas.microsoft.com/office/drawing/2014/main" id="{CA483A18-B0A9-46A8-8C8C-9CDD43964FB7}"/>
              </a:ext>
            </a:extLst>
          </p:cNvPr>
          <p:cNvPicPr>
            <a:picLocks noChangeAspect="1" noChangeArrowheads="1"/>
          </p:cNvPicPr>
          <p:nvPr/>
        </p:nvPicPr>
        <p:blipFill>
          <a:blip r:embed="rId2">
            <a:clrChange>
              <a:clrFrom>
                <a:srgbClr val="FFFFFF"/>
              </a:clrFrom>
              <a:clrTo>
                <a:srgbClr val="FFFFFF">
                  <a:alpha val="0"/>
                </a:srgbClr>
              </a:clrTo>
            </a:clrChange>
            <a:lum bright="70000" contrast="-7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385073" y="237858"/>
            <a:ext cx="5725044" cy="5725044"/>
          </a:xfrm>
          <a:prstGeom prst="rect">
            <a:avLst/>
          </a:prstGeom>
          <a:noFill/>
          <a:extLst>
            <a:ext uri="{909E8E84-426E-40DD-AFC4-6F175D3DCCD1}">
              <a14:hiddenFill xmlns:a14="http://schemas.microsoft.com/office/drawing/2010/main">
                <a:solidFill>
                  <a:srgbClr val="FFFFFF"/>
                </a:solidFill>
              </a14:hiddenFill>
            </a:ext>
          </a:extLst>
        </p:spPr>
      </p:pic>
      <p:sp>
        <p:nvSpPr>
          <p:cNvPr id="14" name="Segnaposto contenuto 2">
            <a:extLst>
              <a:ext uri="{FF2B5EF4-FFF2-40B4-BE49-F238E27FC236}">
                <a16:creationId xmlns:a16="http://schemas.microsoft.com/office/drawing/2014/main" id="{C9807289-D622-4A6A-8A51-68DC698D260C}"/>
              </a:ext>
            </a:extLst>
          </p:cNvPr>
          <p:cNvSpPr txBox="1">
            <a:spLocks/>
          </p:cNvSpPr>
          <p:nvPr/>
        </p:nvSpPr>
        <p:spPr>
          <a:xfrm>
            <a:off x="7583068" y="3516995"/>
            <a:ext cx="2999235" cy="697623"/>
          </a:xfrm>
          <a:prstGeom prst="rect">
            <a:avLst/>
          </a:prstGeom>
          <a:ln w="38100">
            <a:solidFill>
              <a:srgbClr val="006064"/>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606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606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606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606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60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dirty="0">
                <a:latin typeface="Arial Narrow" panose="020B0606020202030204" pitchFamily="34" charset="0"/>
              </a:rPr>
              <a:t>Genomic surveillance and analysis platform (I-Co-Gen)</a:t>
            </a:r>
          </a:p>
        </p:txBody>
      </p:sp>
      <p:sp>
        <p:nvSpPr>
          <p:cNvPr id="17" name="Segnaposto contenuto 2">
            <a:extLst>
              <a:ext uri="{FF2B5EF4-FFF2-40B4-BE49-F238E27FC236}">
                <a16:creationId xmlns:a16="http://schemas.microsoft.com/office/drawing/2014/main" id="{CA5430B2-0FB0-44A8-9B7F-57F5E30BD34F}"/>
              </a:ext>
            </a:extLst>
          </p:cNvPr>
          <p:cNvSpPr txBox="1">
            <a:spLocks/>
          </p:cNvSpPr>
          <p:nvPr/>
        </p:nvSpPr>
        <p:spPr>
          <a:xfrm>
            <a:off x="2073728" y="3514211"/>
            <a:ext cx="3407230" cy="697624"/>
          </a:xfrm>
          <a:prstGeom prst="rect">
            <a:avLst/>
          </a:prstGeom>
          <a:solidFill>
            <a:schemeClr val="bg1"/>
          </a:solidFill>
          <a:ln w="38100">
            <a:solidFill>
              <a:srgbClr val="006064"/>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606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606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606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606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60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1800" b="1" dirty="0" err="1">
                <a:latin typeface="Arial Narrow" panose="020B0606020202030204" pitchFamily="34" charset="0"/>
              </a:rPr>
              <a:t>Integrated</a:t>
            </a:r>
            <a:r>
              <a:rPr lang="it-IT" sz="1800" b="1" dirty="0">
                <a:latin typeface="Arial Narrow" panose="020B0606020202030204" pitchFamily="34" charset="0"/>
              </a:rPr>
              <a:t> </a:t>
            </a:r>
            <a:r>
              <a:rPr lang="it-IT" sz="1800" b="1" dirty="0" err="1">
                <a:latin typeface="Arial Narrow" panose="020B0606020202030204" pitchFamily="34" charset="0"/>
              </a:rPr>
              <a:t>surveillance</a:t>
            </a:r>
            <a:r>
              <a:rPr lang="it-IT" sz="1800" b="1" dirty="0">
                <a:latin typeface="Arial Narrow" panose="020B0606020202030204" pitchFamily="34" charset="0"/>
              </a:rPr>
              <a:t>                                                           (case-</a:t>
            </a:r>
            <a:r>
              <a:rPr lang="it-IT" sz="1800" b="1" dirty="0" err="1">
                <a:latin typeface="Arial Narrow" panose="020B0606020202030204" pitchFamily="34" charset="0"/>
              </a:rPr>
              <a:t>based</a:t>
            </a:r>
            <a:r>
              <a:rPr lang="it-IT" sz="1800" b="1" dirty="0">
                <a:latin typeface="Arial Narrow" panose="020B0606020202030204" pitchFamily="34" charset="0"/>
              </a:rPr>
              <a:t> data)</a:t>
            </a:r>
          </a:p>
        </p:txBody>
      </p:sp>
      <p:sp>
        <p:nvSpPr>
          <p:cNvPr id="18" name="Segnaposto contenuto 2">
            <a:extLst>
              <a:ext uri="{FF2B5EF4-FFF2-40B4-BE49-F238E27FC236}">
                <a16:creationId xmlns:a16="http://schemas.microsoft.com/office/drawing/2014/main" id="{06E7584E-B60C-4C72-848B-50AD5FB43275}"/>
              </a:ext>
            </a:extLst>
          </p:cNvPr>
          <p:cNvSpPr txBox="1">
            <a:spLocks/>
          </p:cNvSpPr>
          <p:nvPr/>
        </p:nvSpPr>
        <p:spPr>
          <a:xfrm>
            <a:off x="6186356" y="5098159"/>
            <a:ext cx="1746247" cy="722917"/>
          </a:xfrm>
          <a:prstGeom prst="rect">
            <a:avLst/>
          </a:prstGeom>
          <a:ln w="38100">
            <a:solidFill>
              <a:srgbClr val="006064"/>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606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606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606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606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60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it-IT" sz="1800" dirty="0"/>
          </a:p>
        </p:txBody>
      </p:sp>
      <p:cxnSp>
        <p:nvCxnSpPr>
          <p:cNvPr id="19" name="Connettore a gomito 18">
            <a:extLst>
              <a:ext uri="{FF2B5EF4-FFF2-40B4-BE49-F238E27FC236}">
                <a16:creationId xmlns:a16="http://schemas.microsoft.com/office/drawing/2014/main" id="{A9684816-FC03-469E-BEF9-200D0A052F12}"/>
              </a:ext>
            </a:extLst>
          </p:cNvPr>
          <p:cNvCxnSpPr>
            <a:cxnSpLocks/>
          </p:cNvCxnSpPr>
          <p:nvPr/>
        </p:nvCxnSpPr>
        <p:spPr>
          <a:xfrm>
            <a:off x="6717853" y="3153004"/>
            <a:ext cx="2973916" cy="370351"/>
          </a:xfrm>
          <a:prstGeom prst="bentConnector2">
            <a:avLst/>
          </a:prstGeom>
          <a:ln w="57150">
            <a:tailEnd type="triangle"/>
          </a:ln>
        </p:spPr>
        <p:style>
          <a:lnRef idx="3">
            <a:schemeClr val="accent2"/>
          </a:lnRef>
          <a:fillRef idx="0">
            <a:schemeClr val="accent2"/>
          </a:fillRef>
          <a:effectRef idx="2">
            <a:schemeClr val="accent2"/>
          </a:effectRef>
          <a:fontRef idx="minor">
            <a:schemeClr val="tx1"/>
          </a:fontRef>
        </p:style>
      </p:cxnSp>
      <p:cxnSp>
        <p:nvCxnSpPr>
          <p:cNvPr id="28" name="Connettore a gomito 27">
            <a:extLst>
              <a:ext uri="{FF2B5EF4-FFF2-40B4-BE49-F238E27FC236}">
                <a16:creationId xmlns:a16="http://schemas.microsoft.com/office/drawing/2014/main" id="{AAD16DB4-B588-480F-B068-15E79C10BC58}"/>
              </a:ext>
            </a:extLst>
          </p:cNvPr>
          <p:cNvCxnSpPr>
            <a:cxnSpLocks/>
            <a:stCxn id="1028" idx="2"/>
            <a:endCxn id="18" idx="0"/>
          </p:cNvCxnSpPr>
          <p:nvPr/>
        </p:nvCxnSpPr>
        <p:spPr>
          <a:xfrm rot="5400000">
            <a:off x="6390625" y="4422696"/>
            <a:ext cx="1344318" cy="6608"/>
          </a:xfrm>
          <a:prstGeom prst="bentConnector3">
            <a:avLst>
              <a:gd name="adj1" fmla="val 50000"/>
            </a:avLst>
          </a:prstGeom>
          <a:ln w="57150">
            <a:solidFill>
              <a:srgbClr val="006064"/>
            </a:solidFill>
            <a:tailEnd type="triangle"/>
          </a:ln>
        </p:spPr>
        <p:style>
          <a:lnRef idx="3">
            <a:schemeClr val="accent2"/>
          </a:lnRef>
          <a:fillRef idx="0">
            <a:schemeClr val="accent2"/>
          </a:fillRef>
          <a:effectRef idx="2">
            <a:schemeClr val="accent2"/>
          </a:effectRef>
          <a:fontRef idx="minor">
            <a:schemeClr val="tx1"/>
          </a:fontRef>
        </p:style>
      </p:cxnSp>
      <p:cxnSp>
        <p:nvCxnSpPr>
          <p:cNvPr id="32" name="Connettore a gomito 31">
            <a:extLst>
              <a:ext uri="{FF2B5EF4-FFF2-40B4-BE49-F238E27FC236}">
                <a16:creationId xmlns:a16="http://schemas.microsoft.com/office/drawing/2014/main" id="{D7DA83CB-4637-4BAB-A91B-95C7D0BC0020}"/>
              </a:ext>
            </a:extLst>
          </p:cNvPr>
          <p:cNvCxnSpPr>
            <a:cxnSpLocks/>
          </p:cNvCxnSpPr>
          <p:nvPr/>
        </p:nvCxnSpPr>
        <p:spPr>
          <a:xfrm rot="10800000" flipV="1">
            <a:off x="3777346" y="3155168"/>
            <a:ext cx="3495773" cy="328497"/>
          </a:xfrm>
          <a:prstGeom prst="bentConnector3">
            <a:avLst>
              <a:gd name="adj1" fmla="val 100222"/>
            </a:avLst>
          </a:prstGeom>
          <a:ln w="57150">
            <a:tailEnd type="triangle"/>
          </a:ln>
        </p:spPr>
        <p:style>
          <a:lnRef idx="3">
            <a:schemeClr val="accent2"/>
          </a:lnRef>
          <a:fillRef idx="0">
            <a:schemeClr val="accent2"/>
          </a:fillRef>
          <a:effectRef idx="2">
            <a:schemeClr val="accent2"/>
          </a:effectRef>
          <a:fontRef idx="minor">
            <a:schemeClr val="tx1"/>
          </a:fontRef>
        </p:style>
      </p:cxnSp>
      <p:sp>
        <p:nvSpPr>
          <p:cNvPr id="37" name="CasellaDiTesto 36">
            <a:extLst>
              <a:ext uri="{FF2B5EF4-FFF2-40B4-BE49-F238E27FC236}">
                <a16:creationId xmlns:a16="http://schemas.microsoft.com/office/drawing/2014/main" id="{B57AC1A0-E0DD-4F5E-AE1A-818B39F69D52}"/>
              </a:ext>
            </a:extLst>
          </p:cNvPr>
          <p:cNvSpPr txBox="1"/>
          <p:nvPr/>
        </p:nvSpPr>
        <p:spPr>
          <a:xfrm>
            <a:off x="5519522" y="3147923"/>
            <a:ext cx="716735" cy="307777"/>
          </a:xfrm>
          <a:prstGeom prst="rect">
            <a:avLst/>
          </a:prstGeom>
          <a:noFill/>
        </p:spPr>
        <p:txBody>
          <a:bodyPr wrap="none" rtlCol="0">
            <a:spAutoFit/>
          </a:bodyPr>
          <a:lstStyle/>
          <a:p>
            <a:r>
              <a:rPr lang="it-IT" sz="1400" dirty="0">
                <a:latin typeface="Arial Narrow" panose="020B0606020202030204" pitchFamily="34" charset="0"/>
              </a:rPr>
              <a:t>VoC/VoI</a:t>
            </a:r>
          </a:p>
        </p:txBody>
      </p:sp>
      <p:pic>
        <p:nvPicPr>
          <p:cNvPr id="44" name="Immagine 43">
            <a:extLst>
              <a:ext uri="{FF2B5EF4-FFF2-40B4-BE49-F238E27FC236}">
                <a16:creationId xmlns:a16="http://schemas.microsoft.com/office/drawing/2014/main" id="{5A3CDC95-6A15-4456-A862-DBD2F07C4CDF}"/>
              </a:ext>
            </a:extLst>
          </p:cNvPr>
          <p:cNvPicPr>
            <a:picLocks noChangeAspect="1"/>
          </p:cNvPicPr>
          <p:nvPr/>
        </p:nvPicPr>
        <p:blipFill rotWithShape="1">
          <a:blip r:embed="rId4"/>
          <a:srcRect l="2634" t="36571" r="51669" b="12980"/>
          <a:stretch/>
        </p:blipFill>
        <p:spPr>
          <a:xfrm>
            <a:off x="414897" y="873230"/>
            <a:ext cx="1789920" cy="1080663"/>
          </a:xfrm>
          <a:prstGeom prst="rect">
            <a:avLst/>
          </a:prstGeom>
          <a:ln>
            <a:noFill/>
          </a:ln>
          <a:effectLst>
            <a:outerShdw blurRad="292100" dist="139700" dir="2700000" algn="tl" rotWithShape="0">
              <a:srgbClr val="333333">
                <a:alpha val="65000"/>
              </a:srgbClr>
            </a:outerShdw>
          </a:effectLst>
        </p:spPr>
      </p:pic>
      <p:sp>
        <p:nvSpPr>
          <p:cNvPr id="54" name="CasellaDiTesto 53">
            <a:extLst>
              <a:ext uri="{FF2B5EF4-FFF2-40B4-BE49-F238E27FC236}">
                <a16:creationId xmlns:a16="http://schemas.microsoft.com/office/drawing/2014/main" id="{2F351FAF-9525-4992-9B1B-906F18B4AF82}"/>
              </a:ext>
            </a:extLst>
          </p:cNvPr>
          <p:cNvSpPr txBox="1"/>
          <p:nvPr/>
        </p:nvSpPr>
        <p:spPr>
          <a:xfrm>
            <a:off x="2868069" y="2634111"/>
            <a:ext cx="4400114" cy="523220"/>
          </a:xfrm>
          <a:prstGeom prst="rect">
            <a:avLst/>
          </a:prstGeom>
          <a:noFill/>
        </p:spPr>
        <p:txBody>
          <a:bodyPr wrap="square" rtlCol="0">
            <a:spAutoFit/>
          </a:bodyPr>
          <a:lstStyle/>
          <a:p>
            <a:r>
              <a:rPr lang="en-GB" sz="1600" dirty="0">
                <a:latin typeface="Arial Narrow" panose="020B0606020202030204" pitchFamily="34" charset="0"/>
              </a:rPr>
              <a:t>Epidemiological and microbiological data </a:t>
            </a:r>
          </a:p>
          <a:p>
            <a:r>
              <a:rPr lang="en-GB" sz="1200" dirty="0">
                <a:latin typeface="Arial Narrow" panose="020B0606020202030204" pitchFamily="34" charset="0"/>
              </a:rPr>
              <a:t>on all laboratory confirmed SARS.CoV-2 cases of infection</a:t>
            </a:r>
            <a:endParaRPr lang="en-GB" sz="1600" dirty="0">
              <a:latin typeface="Arial Narrow" panose="020B0606020202030204" pitchFamily="34" charset="0"/>
            </a:endParaRPr>
          </a:p>
        </p:txBody>
      </p:sp>
      <p:pic>
        <p:nvPicPr>
          <p:cNvPr id="2058" name="Picture 10" descr="illustration of COVID-19 Vaccine bottle and sticker">
            <a:extLst>
              <a:ext uri="{FF2B5EF4-FFF2-40B4-BE49-F238E27FC236}">
                <a16:creationId xmlns:a16="http://schemas.microsoft.com/office/drawing/2014/main" id="{63858F08-D5EB-453F-A3F7-41E3E34DD1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427" y="4343685"/>
            <a:ext cx="1789919" cy="1408070"/>
          </a:xfrm>
          <a:prstGeom prst="rect">
            <a:avLst/>
          </a:prstGeom>
          <a:noFill/>
          <a:extLst>
            <a:ext uri="{909E8E84-426E-40DD-AFC4-6F175D3DCCD1}">
              <a14:hiddenFill xmlns:a14="http://schemas.microsoft.com/office/drawing/2010/main">
                <a:solidFill>
                  <a:srgbClr val="FFFFFF"/>
                </a:solidFill>
              </a14:hiddenFill>
            </a:ext>
          </a:extLst>
        </p:spPr>
      </p:pic>
      <p:cxnSp>
        <p:nvCxnSpPr>
          <p:cNvPr id="60" name="Connettore a gomito 59">
            <a:extLst>
              <a:ext uri="{FF2B5EF4-FFF2-40B4-BE49-F238E27FC236}">
                <a16:creationId xmlns:a16="http://schemas.microsoft.com/office/drawing/2014/main" id="{E7AEE25F-3D56-406F-B3F9-87E179A70B13}"/>
              </a:ext>
            </a:extLst>
          </p:cNvPr>
          <p:cNvCxnSpPr>
            <a:cxnSpLocks/>
            <a:stCxn id="66" idx="0"/>
            <a:endCxn id="17" idx="2"/>
          </p:cNvCxnSpPr>
          <p:nvPr/>
        </p:nvCxnSpPr>
        <p:spPr>
          <a:xfrm rot="5400000" flipH="1" flipV="1">
            <a:off x="3252985" y="4731607"/>
            <a:ext cx="1044129" cy="4587"/>
          </a:xfrm>
          <a:prstGeom prst="bentConnector3">
            <a:avLst>
              <a:gd name="adj1" fmla="val 50000"/>
            </a:avLst>
          </a:prstGeom>
          <a:ln w="57150">
            <a:tailEnd type="triangle"/>
          </a:ln>
        </p:spPr>
        <p:style>
          <a:lnRef idx="3">
            <a:schemeClr val="accent2"/>
          </a:lnRef>
          <a:fillRef idx="0">
            <a:schemeClr val="accent2"/>
          </a:fillRef>
          <a:effectRef idx="2">
            <a:schemeClr val="accent2"/>
          </a:effectRef>
          <a:fontRef idx="minor">
            <a:schemeClr val="tx1"/>
          </a:fontRef>
        </p:style>
      </p:cxnSp>
      <p:sp>
        <p:nvSpPr>
          <p:cNvPr id="66" name="Segnaposto contenuto 2">
            <a:extLst>
              <a:ext uri="{FF2B5EF4-FFF2-40B4-BE49-F238E27FC236}">
                <a16:creationId xmlns:a16="http://schemas.microsoft.com/office/drawing/2014/main" id="{8DED05D5-F293-415B-A491-F05085532501}"/>
              </a:ext>
            </a:extLst>
          </p:cNvPr>
          <p:cNvSpPr txBox="1">
            <a:spLocks/>
          </p:cNvSpPr>
          <p:nvPr/>
        </p:nvSpPr>
        <p:spPr>
          <a:xfrm>
            <a:off x="2069141" y="5255964"/>
            <a:ext cx="3407230" cy="697623"/>
          </a:xfrm>
          <a:prstGeom prst="rect">
            <a:avLst/>
          </a:prstGeom>
          <a:ln w="38100">
            <a:solidFill>
              <a:srgbClr val="006064"/>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606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606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606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606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60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1800" b="1" dirty="0">
                <a:latin typeface="Arial Narrow" panose="020B0606020202030204" pitchFamily="34" charset="0"/>
              </a:rPr>
              <a:t>National </a:t>
            </a:r>
            <a:r>
              <a:rPr lang="it-IT" sz="1800" b="1" dirty="0" err="1">
                <a:latin typeface="Arial Narrow" panose="020B0606020202030204" pitchFamily="34" charset="0"/>
              </a:rPr>
              <a:t>vaccination</a:t>
            </a:r>
            <a:r>
              <a:rPr lang="it-IT" sz="1800" b="1" dirty="0">
                <a:latin typeface="Arial Narrow" panose="020B0606020202030204" pitchFamily="34" charset="0"/>
              </a:rPr>
              <a:t> repository</a:t>
            </a:r>
          </a:p>
        </p:txBody>
      </p:sp>
      <p:sp>
        <p:nvSpPr>
          <p:cNvPr id="72" name="CasellaDiTesto 71">
            <a:extLst>
              <a:ext uri="{FF2B5EF4-FFF2-40B4-BE49-F238E27FC236}">
                <a16:creationId xmlns:a16="http://schemas.microsoft.com/office/drawing/2014/main" id="{80D5F74F-8FB5-4633-BB91-A25EF8FAF057}"/>
              </a:ext>
            </a:extLst>
          </p:cNvPr>
          <p:cNvSpPr txBox="1"/>
          <p:nvPr/>
        </p:nvSpPr>
        <p:spPr>
          <a:xfrm>
            <a:off x="112602" y="5576815"/>
            <a:ext cx="817979" cy="415498"/>
          </a:xfrm>
          <a:prstGeom prst="rect">
            <a:avLst/>
          </a:prstGeom>
          <a:noFill/>
        </p:spPr>
        <p:txBody>
          <a:bodyPr wrap="square" rtlCol="0">
            <a:spAutoFit/>
          </a:bodyPr>
          <a:lstStyle/>
          <a:p>
            <a:r>
              <a:rPr lang="it-IT" sz="1050" dirty="0">
                <a:latin typeface="Arial Narrow" panose="020B0606020202030204" pitchFamily="34" charset="0"/>
              </a:rPr>
              <a:t>Image source: </a:t>
            </a:r>
            <a:r>
              <a:rPr lang="it-IT" sz="1050" dirty="0">
                <a:latin typeface="Arial Narrow" panose="020B0606020202030204" pitchFamily="34" charset="0"/>
                <a:hlinkClick r:id="rId6"/>
              </a:rPr>
              <a:t>CDC</a:t>
            </a:r>
            <a:endParaRPr lang="it-IT" sz="1050" dirty="0">
              <a:latin typeface="Arial Narrow" panose="020B0606020202030204" pitchFamily="34" charset="0"/>
            </a:endParaRPr>
          </a:p>
        </p:txBody>
      </p:sp>
      <p:sp>
        <p:nvSpPr>
          <p:cNvPr id="80" name="CasellaDiTesto 79">
            <a:extLst>
              <a:ext uri="{FF2B5EF4-FFF2-40B4-BE49-F238E27FC236}">
                <a16:creationId xmlns:a16="http://schemas.microsoft.com/office/drawing/2014/main" id="{A0E981D9-950A-49C7-8C04-079E4E84ECB2}"/>
              </a:ext>
            </a:extLst>
          </p:cNvPr>
          <p:cNvSpPr txBox="1"/>
          <p:nvPr/>
        </p:nvSpPr>
        <p:spPr>
          <a:xfrm>
            <a:off x="7645762" y="3139145"/>
            <a:ext cx="1999202" cy="307777"/>
          </a:xfrm>
          <a:prstGeom prst="rect">
            <a:avLst/>
          </a:prstGeom>
          <a:noFill/>
        </p:spPr>
        <p:txBody>
          <a:bodyPr wrap="none" rtlCol="0">
            <a:spAutoFit/>
          </a:bodyPr>
          <a:lstStyle/>
          <a:p>
            <a:r>
              <a:rPr lang="it-IT" sz="1400" dirty="0" err="1">
                <a:latin typeface="Arial Narrow" panose="020B0606020202030204" pitchFamily="34" charset="0"/>
              </a:rPr>
              <a:t>All</a:t>
            </a:r>
            <a:r>
              <a:rPr lang="it-IT" sz="1400" dirty="0">
                <a:latin typeface="Arial Narrow" panose="020B0606020202030204" pitchFamily="34" charset="0"/>
              </a:rPr>
              <a:t> SARS-CoV-2 </a:t>
            </a:r>
            <a:r>
              <a:rPr lang="it-IT" sz="1400" dirty="0" err="1">
                <a:latin typeface="Arial Narrow" panose="020B0606020202030204" pitchFamily="34" charset="0"/>
              </a:rPr>
              <a:t>sequences</a:t>
            </a:r>
            <a:endParaRPr lang="it-IT" sz="1400" dirty="0">
              <a:latin typeface="Arial Narrow" panose="020B0606020202030204" pitchFamily="34" charset="0"/>
            </a:endParaRPr>
          </a:p>
        </p:txBody>
      </p:sp>
      <p:cxnSp>
        <p:nvCxnSpPr>
          <p:cNvPr id="84" name="Connettore 2 83">
            <a:extLst>
              <a:ext uri="{FF2B5EF4-FFF2-40B4-BE49-F238E27FC236}">
                <a16:creationId xmlns:a16="http://schemas.microsoft.com/office/drawing/2014/main" id="{2B161F4C-A71A-49A3-B0E5-CB0243A8FF4C}"/>
              </a:ext>
            </a:extLst>
          </p:cNvPr>
          <p:cNvCxnSpPr>
            <a:cxnSpLocks/>
          </p:cNvCxnSpPr>
          <p:nvPr/>
        </p:nvCxnSpPr>
        <p:spPr>
          <a:xfrm>
            <a:off x="7699755" y="4211834"/>
            <a:ext cx="0" cy="835886"/>
          </a:xfrm>
          <a:prstGeom prst="straightConnector1">
            <a:avLst/>
          </a:prstGeom>
          <a:ln w="57150">
            <a:headEnd type="triangle"/>
            <a:tailEnd type="triangle"/>
          </a:ln>
        </p:spPr>
        <p:style>
          <a:lnRef idx="3">
            <a:schemeClr val="accent2"/>
          </a:lnRef>
          <a:fillRef idx="0">
            <a:schemeClr val="accent2"/>
          </a:fillRef>
          <a:effectRef idx="2">
            <a:schemeClr val="accent2"/>
          </a:effectRef>
          <a:fontRef idx="minor">
            <a:schemeClr val="tx1"/>
          </a:fontRef>
        </p:style>
      </p:cxnSp>
      <p:pic>
        <p:nvPicPr>
          <p:cNvPr id="2060" name="Picture 12">
            <a:extLst>
              <a:ext uri="{FF2B5EF4-FFF2-40B4-BE49-F238E27FC236}">
                <a16:creationId xmlns:a16="http://schemas.microsoft.com/office/drawing/2014/main" id="{888BFBBA-CB60-44D9-A34F-98BF13AD4CE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50365" y="5213064"/>
            <a:ext cx="1619250" cy="571500"/>
          </a:xfrm>
          <a:prstGeom prst="rect">
            <a:avLst/>
          </a:prstGeom>
          <a:noFill/>
          <a:extLst>
            <a:ext uri="{909E8E84-426E-40DD-AFC4-6F175D3DCCD1}">
              <a14:hiddenFill xmlns:a14="http://schemas.microsoft.com/office/drawing/2010/main">
                <a:solidFill>
                  <a:srgbClr val="FFFFFF"/>
                </a:solidFill>
              </a14:hiddenFill>
            </a:ext>
          </a:extLst>
        </p:spPr>
      </p:pic>
      <p:cxnSp>
        <p:nvCxnSpPr>
          <p:cNvPr id="91" name="Connettore a gomito 90">
            <a:extLst>
              <a:ext uri="{FF2B5EF4-FFF2-40B4-BE49-F238E27FC236}">
                <a16:creationId xmlns:a16="http://schemas.microsoft.com/office/drawing/2014/main" id="{49223E95-BDC8-4909-9D10-1F2A294DB624}"/>
              </a:ext>
            </a:extLst>
          </p:cNvPr>
          <p:cNvCxnSpPr>
            <a:cxnSpLocks/>
            <a:stCxn id="17" idx="1"/>
          </p:cNvCxnSpPr>
          <p:nvPr/>
        </p:nvCxnSpPr>
        <p:spPr>
          <a:xfrm flipH="1">
            <a:off x="1132850" y="3863023"/>
            <a:ext cx="940878" cy="14500"/>
          </a:xfrm>
          <a:prstGeom prst="straightConnector1">
            <a:avLst/>
          </a:prstGeom>
          <a:ln w="57150">
            <a:solidFill>
              <a:srgbClr val="006064"/>
            </a:solidFill>
            <a:tailEnd type="triangle"/>
          </a:ln>
        </p:spPr>
        <p:style>
          <a:lnRef idx="3">
            <a:schemeClr val="accent2"/>
          </a:lnRef>
          <a:fillRef idx="0">
            <a:schemeClr val="accent2"/>
          </a:fillRef>
          <a:effectRef idx="2">
            <a:schemeClr val="accent2"/>
          </a:effectRef>
          <a:fontRef idx="minor">
            <a:schemeClr val="tx1"/>
          </a:fontRef>
        </p:style>
      </p:cxnSp>
      <p:pic>
        <p:nvPicPr>
          <p:cNvPr id="2062" name="Picture 14" descr="European Centre for Disease Prevention and Control">
            <a:extLst>
              <a:ext uri="{FF2B5EF4-FFF2-40B4-BE49-F238E27FC236}">
                <a16:creationId xmlns:a16="http://schemas.microsoft.com/office/drawing/2014/main" id="{DEB9D0CB-ED6D-40F0-ADC9-A3C216CC6F4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110" y="3297788"/>
            <a:ext cx="990599" cy="880532"/>
          </a:xfrm>
          <a:prstGeom prst="rect">
            <a:avLst/>
          </a:prstGeom>
          <a:noFill/>
          <a:extLst>
            <a:ext uri="{909E8E84-426E-40DD-AFC4-6F175D3DCCD1}">
              <a14:hiddenFill xmlns:a14="http://schemas.microsoft.com/office/drawing/2010/main">
                <a:solidFill>
                  <a:srgbClr val="FFFFFF"/>
                </a:solidFill>
              </a14:hiddenFill>
            </a:ext>
          </a:extLst>
        </p:spPr>
      </p:pic>
      <p:sp>
        <p:nvSpPr>
          <p:cNvPr id="30" name="CasellaDiTesto 29">
            <a:extLst>
              <a:ext uri="{FF2B5EF4-FFF2-40B4-BE49-F238E27FC236}">
                <a16:creationId xmlns:a16="http://schemas.microsoft.com/office/drawing/2014/main" id="{6D88C372-8236-4925-B9AE-C1136D5ED06D}"/>
              </a:ext>
            </a:extLst>
          </p:cNvPr>
          <p:cNvSpPr txBox="1"/>
          <p:nvPr/>
        </p:nvSpPr>
        <p:spPr>
          <a:xfrm>
            <a:off x="9725937" y="69593"/>
            <a:ext cx="2286264" cy="369332"/>
          </a:xfrm>
          <a:prstGeom prst="rect">
            <a:avLst/>
          </a:prstGeom>
          <a:noFill/>
        </p:spPr>
        <p:txBody>
          <a:bodyPr wrap="square" rtlCol="0">
            <a:spAutoFit/>
          </a:bodyPr>
          <a:lstStyle/>
          <a:p>
            <a:r>
              <a:rPr lang="it-IT" b="1" dirty="0" err="1">
                <a:solidFill>
                  <a:schemeClr val="bg2">
                    <a:lumMod val="50000"/>
                  </a:schemeClr>
                </a:solidFill>
                <a:latin typeface="Arial Narrow" panose="020B0606020202030204" pitchFamily="34" charset="0"/>
              </a:rPr>
              <a:t>Integrated</a:t>
            </a:r>
            <a:r>
              <a:rPr lang="it-IT" b="1" dirty="0">
                <a:solidFill>
                  <a:schemeClr val="bg2">
                    <a:lumMod val="50000"/>
                  </a:schemeClr>
                </a:solidFill>
                <a:latin typeface="Arial Narrow" panose="020B0606020202030204" pitchFamily="34" charset="0"/>
              </a:rPr>
              <a:t> </a:t>
            </a:r>
            <a:r>
              <a:rPr lang="it-IT" b="1" dirty="0" err="1">
                <a:solidFill>
                  <a:schemeClr val="bg2">
                    <a:lumMod val="50000"/>
                  </a:schemeClr>
                </a:solidFill>
                <a:latin typeface="Arial Narrow" panose="020B0606020202030204" pitchFamily="34" charset="0"/>
              </a:rPr>
              <a:t>surveillance</a:t>
            </a:r>
            <a:endParaRPr lang="it-IT" b="1" dirty="0">
              <a:solidFill>
                <a:schemeClr val="bg2">
                  <a:lumMod val="50000"/>
                </a:schemeClr>
              </a:solidFill>
              <a:latin typeface="Arial Narrow" panose="020B0606020202030204" pitchFamily="34" charset="0"/>
            </a:endParaRPr>
          </a:p>
        </p:txBody>
      </p:sp>
      <p:sp>
        <p:nvSpPr>
          <p:cNvPr id="33" name="Titolo 1">
            <a:extLst>
              <a:ext uri="{FF2B5EF4-FFF2-40B4-BE49-F238E27FC236}">
                <a16:creationId xmlns:a16="http://schemas.microsoft.com/office/drawing/2014/main" id="{96AE3090-425A-4C74-A891-56FE36D7003D}"/>
              </a:ext>
            </a:extLst>
          </p:cNvPr>
          <p:cNvSpPr txBox="1">
            <a:spLocks/>
          </p:cNvSpPr>
          <p:nvPr/>
        </p:nvSpPr>
        <p:spPr>
          <a:xfrm>
            <a:off x="239928" y="212728"/>
            <a:ext cx="11758270" cy="424732"/>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it-IT" sz="3600" b="1" kern="1200">
                <a:solidFill>
                  <a:srgbClr val="006064"/>
                </a:solidFill>
                <a:latin typeface="+mn-lt"/>
                <a:ea typeface="+mn-ea"/>
                <a:cs typeface="+mn-cs"/>
              </a:defRPr>
            </a:lvl1pPr>
          </a:lstStyle>
          <a:p>
            <a:r>
              <a:rPr lang="it-IT" sz="2400" dirty="0">
                <a:latin typeface="Arial Narrow" panose="020B0606020202030204" pitchFamily="34" charset="0"/>
                <a:ea typeface="+mj-ea"/>
                <a:cs typeface="+mj-cs"/>
              </a:rPr>
              <a:t>Response </a:t>
            </a:r>
            <a:r>
              <a:rPr lang="it-IT" sz="2400" dirty="0" err="1">
                <a:latin typeface="Arial Narrow" panose="020B0606020202030204" pitchFamily="34" charset="0"/>
                <a:ea typeface="+mj-ea"/>
                <a:cs typeface="+mj-cs"/>
              </a:rPr>
              <a:t>pillars</a:t>
            </a:r>
            <a:r>
              <a:rPr lang="it-IT" sz="2400" dirty="0">
                <a:latin typeface="Arial Narrow" panose="020B0606020202030204" pitchFamily="34" charset="0"/>
                <a:ea typeface="+mj-ea"/>
                <a:cs typeface="+mj-cs"/>
              </a:rPr>
              <a:t> – data for action</a:t>
            </a:r>
          </a:p>
        </p:txBody>
      </p:sp>
      <p:sp>
        <p:nvSpPr>
          <p:cNvPr id="34" name="Segnaposto contenuto 2">
            <a:extLst>
              <a:ext uri="{FF2B5EF4-FFF2-40B4-BE49-F238E27FC236}">
                <a16:creationId xmlns:a16="http://schemas.microsoft.com/office/drawing/2014/main" id="{E91FB4A7-D67E-4353-9CE2-8E585AAC5632}"/>
              </a:ext>
            </a:extLst>
          </p:cNvPr>
          <p:cNvSpPr txBox="1">
            <a:spLocks/>
          </p:cNvSpPr>
          <p:nvPr/>
        </p:nvSpPr>
        <p:spPr>
          <a:xfrm>
            <a:off x="10193109" y="1846729"/>
            <a:ext cx="1771914" cy="697623"/>
          </a:xfrm>
          <a:prstGeom prst="rect">
            <a:avLst/>
          </a:prstGeom>
          <a:ln w="38100">
            <a:solidFill>
              <a:srgbClr val="006064"/>
            </a:solidFill>
            <a:prstDash val="lgDash"/>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606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606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606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606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60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dirty="0">
                <a:latin typeface="Arial Narrow" panose="020B0606020202030204" pitchFamily="34" charset="0"/>
              </a:rPr>
              <a:t>Wastewater surveillance</a:t>
            </a:r>
          </a:p>
        </p:txBody>
      </p:sp>
      <p:cxnSp>
        <p:nvCxnSpPr>
          <p:cNvPr id="35" name="Connettore a gomito 34">
            <a:extLst>
              <a:ext uri="{FF2B5EF4-FFF2-40B4-BE49-F238E27FC236}">
                <a16:creationId xmlns:a16="http://schemas.microsoft.com/office/drawing/2014/main" id="{507066A1-4C5E-4E68-876E-2E27A8E6321B}"/>
              </a:ext>
            </a:extLst>
          </p:cNvPr>
          <p:cNvCxnSpPr>
            <a:cxnSpLocks/>
            <a:stCxn id="34" idx="2"/>
            <a:endCxn id="14" idx="3"/>
          </p:cNvCxnSpPr>
          <p:nvPr/>
        </p:nvCxnSpPr>
        <p:spPr>
          <a:xfrm rot="5400000">
            <a:off x="10169958" y="2956698"/>
            <a:ext cx="1321455" cy="496763"/>
          </a:xfrm>
          <a:prstGeom prst="bentConnector2">
            <a:avLst/>
          </a:prstGeom>
          <a:ln w="57150">
            <a:prstDash val="lgDash"/>
            <a:tailEnd type="triangle"/>
          </a:ln>
        </p:spPr>
        <p:style>
          <a:lnRef idx="3">
            <a:schemeClr val="accent2"/>
          </a:lnRef>
          <a:fillRef idx="0">
            <a:schemeClr val="accent2"/>
          </a:fillRef>
          <a:effectRef idx="2">
            <a:schemeClr val="accent2"/>
          </a:effectRef>
          <a:fontRef idx="minor">
            <a:schemeClr val="tx1"/>
          </a:fontRef>
        </p:style>
      </p:cxnSp>
      <p:pic>
        <p:nvPicPr>
          <p:cNvPr id="1028" name="Picture 4" descr="Coronavirus">
            <a:extLst>
              <a:ext uri="{FF2B5EF4-FFF2-40B4-BE49-F238E27FC236}">
                <a16:creationId xmlns:a16="http://schemas.microsoft.com/office/drawing/2014/main" id="{3CEFC6BC-5E15-4265-AD21-48AA9C26CE27}"/>
              </a:ext>
            </a:extLst>
          </p:cNvPr>
          <p:cNvPicPr>
            <a:picLocks noChangeAspect="1" noChangeArrowheads="1"/>
          </p:cNvPicPr>
          <p:nvPr/>
        </p:nvPicPr>
        <p:blipFill>
          <a:blip r:embed="rId9">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331640" y="2397397"/>
            <a:ext cx="1468895" cy="1356444"/>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DAFD23C5-7791-4670-91B4-B00B8E5BAF02}"/>
              </a:ext>
            </a:extLst>
          </p:cNvPr>
          <p:cNvSpPr txBox="1"/>
          <p:nvPr/>
        </p:nvSpPr>
        <p:spPr>
          <a:xfrm>
            <a:off x="6598104" y="2673606"/>
            <a:ext cx="1375443" cy="830997"/>
          </a:xfrm>
          <a:prstGeom prst="rect">
            <a:avLst/>
          </a:prstGeom>
          <a:noFill/>
        </p:spPr>
        <p:txBody>
          <a:bodyPr wrap="square" rtlCol="0">
            <a:spAutoFit/>
          </a:bodyPr>
          <a:lstStyle/>
          <a:p>
            <a:r>
              <a:rPr lang="it-IT" sz="1600" b="1" dirty="0">
                <a:solidFill>
                  <a:srgbClr val="006064"/>
                </a:solidFill>
                <a:latin typeface="Arial Narrow" panose="020B0606020202030204" pitchFamily="34" charset="0"/>
              </a:rPr>
              <a:t>COVID-19 </a:t>
            </a:r>
            <a:r>
              <a:rPr lang="it-IT" sz="1600" b="1" dirty="0" err="1">
                <a:solidFill>
                  <a:srgbClr val="006064"/>
                </a:solidFill>
                <a:latin typeface="Arial Narrow" panose="020B0606020202030204" pitchFamily="34" charset="0"/>
              </a:rPr>
              <a:t>laboratory</a:t>
            </a:r>
            <a:r>
              <a:rPr lang="it-IT" sz="1600" b="1" dirty="0">
                <a:solidFill>
                  <a:srgbClr val="006064"/>
                </a:solidFill>
                <a:latin typeface="Arial Narrow" panose="020B0606020202030204" pitchFamily="34" charset="0"/>
              </a:rPr>
              <a:t> network</a:t>
            </a:r>
          </a:p>
        </p:txBody>
      </p:sp>
      <p:pic>
        <p:nvPicPr>
          <p:cNvPr id="1032" name="Picture 8" descr="sewerage - Royalty Free Stock Illustrations and Vectors - Stocklib">
            <a:extLst>
              <a:ext uri="{FF2B5EF4-FFF2-40B4-BE49-F238E27FC236}">
                <a16:creationId xmlns:a16="http://schemas.microsoft.com/office/drawing/2014/main" id="{413D071A-99AC-475B-984F-A351B95C370A}"/>
              </a:ext>
            </a:extLst>
          </p:cNvPr>
          <p:cNvPicPr>
            <a:picLocks noChangeAspect="1" noChangeArrowheads="1"/>
          </p:cNvPicPr>
          <p:nvPr/>
        </p:nvPicPr>
        <p:blipFill>
          <a:blip r:embed="rId1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758072" y="1612324"/>
            <a:ext cx="1231104" cy="1201010"/>
          </a:xfrm>
          <a:prstGeom prst="rect">
            <a:avLst/>
          </a:prstGeom>
          <a:noFill/>
          <a:extLst>
            <a:ext uri="{909E8E84-426E-40DD-AFC4-6F175D3DCCD1}">
              <a14:hiddenFill xmlns:a14="http://schemas.microsoft.com/office/drawing/2010/main">
                <a:solidFill>
                  <a:srgbClr val="FFFFFF"/>
                </a:solidFill>
              </a14:hiddenFill>
            </a:ext>
          </a:extLst>
        </p:spPr>
      </p:pic>
      <p:pic>
        <p:nvPicPr>
          <p:cNvPr id="7" name="Immagine 6">
            <a:extLst>
              <a:ext uri="{FF2B5EF4-FFF2-40B4-BE49-F238E27FC236}">
                <a16:creationId xmlns:a16="http://schemas.microsoft.com/office/drawing/2014/main" id="{97189EE5-20E6-4E26-B691-CD7041BE57C7}"/>
              </a:ext>
            </a:extLst>
          </p:cNvPr>
          <p:cNvPicPr>
            <a:picLocks noChangeAspect="1"/>
          </p:cNvPicPr>
          <p:nvPr/>
        </p:nvPicPr>
        <p:blipFill rotWithShape="1">
          <a:blip r:embed="rId11"/>
          <a:srcRect l="56368" t="44015" r="18453" b="15653"/>
          <a:stretch/>
        </p:blipFill>
        <p:spPr>
          <a:xfrm>
            <a:off x="9224150" y="2195540"/>
            <a:ext cx="834051" cy="751497"/>
          </a:xfrm>
          <a:prstGeom prst="rect">
            <a:avLst/>
          </a:prstGeom>
        </p:spPr>
      </p:pic>
      <p:cxnSp>
        <p:nvCxnSpPr>
          <p:cNvPr id="58" name="Connettore a gomito 57">
            <a:extLst>
              <a:ext uri="{FF2B5EF4-FFF2-40B4-BE49-F238E27FC236}">
                <a16:creationId xmlns:a16="http://schemas.microsoft.com/office/drawing/2014/main" id="{2164268D-ED9A-45CE-8D52-D4F4CD775F1B}"/>
              </a:ext>
            </a:extLst>
          </p:cNvPr>
          <p:cNvCxnSpPr>
            <a:cxnSpLocks/>
            <a:stCxn id="47" idx="2"/>
          </p:cNvCxnSpPr>
          <p:nvPr/>
        </p:nvCxnSpPr>
        <p:spPr>
          <a:xfrm rot="16200000" flipH="1">
            <a:off x="2626708" y="2009119"/>
            <a:ext cx="523469" cy="1768627"/>
          </a:xfrm>
          <a:prstGeom prst="bentConnector2">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7" name="Immagine 46">
            <a:extLst>
              <a:ext uri="{FF2B5EF4-FFF2-40B4-BE49-F238E27FC236}">
                <a16:creationId xmlns:a16="http://schemas.microsoft.com/office/drawing/2014/main" id="{D3CE5CE0-E392-4AA6-8DF0-CAD342B9ABF1}"/>
              </a:ext>
            </a:extLst>
          </p:cNvPr>
          <p:cNvPicPr>
            <a:picLocks noChangeAspect="1"/>
          </p:cNvPicPr>
          <p:nvPr/>
        </p:nvPicPr>
        <p:blipFill rotWithShape="1">
          <a:blip r:embed="rId4"/>
          <a:srcRect l="48572" t="36571" r="2634" b="12980"/>
          <a:stretch/>
        </p:blipFill>
        <p:spPr>
          <a:xfrm>
            <a:off x="942690" y="1431371"/>
            <a:ext cx="2122878" cy="1200328"/>
          </a:xfrm>
          <a:prstGeom prst="rect">
            <a:avLst/>
          </a:prstGeom>
          <a:ln>
            <a:noFill/>
          </a:ln>
          <a:effectLst>
            <a:outerShdw blurRad="292100" dist="139700" dir="2700000" algn="tl" rotWithShape="0">
              <a:srgbClr val="333333">
                <a:alpha val="65000"/>
              </a:srgbClr>
            </a:outerShdw>
          </a:effectLst>
        </p:spPr>
      </p:pic>
      <p:pic>
        <p:nvPicPr>
          <p:cNvPr id="1034" name="Picture 10" descr="Line Drawing Of Woman With Doctor - Doctor With Stethoscope Treat Patient,  HD Png Download , Transparent Png Image - PNGitem">
            <a:extLst>
              <a:ext uri="{FF2B5EF4-FFF2-40B4-BE49-F238E27FC236}">
                <a16:creationId xmlns:a16="http://schemas.microsoft.com/office/drawing/2014/main" id="{A54ED53B-B52C-4886-AE16-95F2F0734312}"/>
              </a:ext>
            </a:extLst>
          </p:cNvPr>
          <p:cNvPicPr>
            <a:picLocks noChangeAspect="1" noChangeArrowheads="1"/>
          </p:cNvPicPr>
          <p:nvPr/>
        </p:nvPicPr>
        <p:blipFill>
          <a:blip r:embed="rId12">
            <a:clrChange>
              <a:clrFrom>
                <a:srgbClr val="F7F7F7"/>
              </a:clrFrom>
              <a:clrTo>
                <a:srgbClr val="F7F7F7">
                  <a:alpha val="0"/>
                </a:srgbClr>
              </a:clrTo>
            </a:clrChange>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629915" y="1474615"/>
            <a:ext cx="2071857" cy="1189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55336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C8503653-23F4-403B-B2E0-1AC3E9FC339D}"/>
              </a:ext>
            </a:extLst>
          </p:cNvPr>
          <p:cNvSpPr txBox="1">
            <a:spLocks/>
          </p:cNvSpPr>
          <p:nvPr/>
        </p:nvSpPr>
        <p:spPr>
          <a:xfrm>
            <a:off x="239928" y="212728"/>
            <a:ext cx="11758270" cy="424732"/>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it-IT" sz="3600" b="1" kern="1200">
                <a:solidFill>
                  <a:srgbClr val="006064"/>
                </a:solidFill>
                <a:latin typeface="+mn-lt"/>
                <a:ea typeface="+mn-ea"/>
                <a:cs typeface="+mn-cs"/>
              </a:defRPr>
            </a:lvl1pPr>
          </a:lstStyle>
          <a:p>
            <a:r>
              <a:rPr lang="it-IT" sz="2400" dirty="0">
                <a:latin typeface="Arial Narrow" panose="020B0606020202030204" pitchFamily="34" charset="0"/>
                <a:ea typeface="+mj-ea"/>
                <a:cs typeface="+mj-cs"/>
              </a:rPr>
              <a:t>Response </a:t>
            </a:r>
            <a:r>
              <a:rPr lang="it-IT" sz="2400" dirty="0" err="1">
                <a:latin typeface="Arial Narrow" panose="020B0606020202030204" pitchFamily="34" charset="0"/>
                <a:ea typeface="+mj-ea"/>
                <a:cs typeface="+mj-cs"/>
              </a:rPr>
              <a:t>pillars</a:t>
            </a:r>
            <a:r>
              <a:rPr lang="it-IT" sz="2400" dirty="0">
                <a:latin typeface="Arial Narrow" panose="020B0606020202030204" pitchFamily="34" charset="0"/>
                <a:ea typeface="+mj-ea"/>
                <a:cs typeface="+mj-cs"/>
              </a:rPr>
              <a:t> – data for action</a:t>
            </a:r>
          </a:p>
        </p:txBody>
      </p:sp>
      <p:sp>
        <p:nvSpPr>
          <p:cNvPr id="5" name="CasellaDiTesto 4">
            <a:extLst>
              <a:ext uri="{FF2B5EF4-FFF2-40B4-BE49-F238E27FC236}">
                <a16:creationId xmlns:a16="http://schemas.microsoft.com/office/drawing/2014/main" id="{4E8C5DE1-6E47-466F-B270-731DDACD7899}"/>
              </a:ext>
            </a:extLst>
          </p:cNvPr>
          <p:cNvSpPr txBox="1"/>
          <p:nvPr/>
        </p:nvSpPr>
        <p:spPr>
          <a:xfrm>
            <a:off x="9391650" y="69593"/>
            <a:ext cx="2620551" cy="369332"/>
          </a:xfrm>
          <a:prstGeom prst="rect">
            <a:avLst/>
          </a:prstGeom>
          <a:noFill/>
        </p:spPr>
        <p:txBody>
          <a:bodyPr wrap="square" rtlCol="0">
            <a:spAutoFit/>
          </a:bodyPr>
          <a:lstStyle/>
          <a:p>
            <a:r>
              <a:rPr lang="en-GB" b="1">
                <a:solidFill>
                  <a:schemeClr val="bg2">
                    <a:lumMod val="50000"/>
                  </a:schemeClr>
                </a:solidFill>
                <a:latin typeface="Arial Narrow" panose="020B0606020202030204" pitchFamily="34" charset="0"/>
              </a:rPr>
              <a:t>Focussed monitoring</a:t>
            </a:r>
          </a:p>
        </p:txBody>
      </p:sp>
      <p:pic>
        <p:nvPicPr>
          <p:cNvPr id="6" name="Immagine 5">
            <a:extLst>
              <a:ext uri="{FF2B5EF4-FFF2-40B4-BE49-F238E27FC236}">
                <a16:creationId xmlns:a16="http://schemas.microsoft.com/office/drawing/2014/main" id="{BB4A4AD7-BDC9-48EC-A744-594FCB11733A}"/>
              </a:ext>
            </a:extLst>
          </p:cNvPr>
          <p:cNvPicPr>
            <a:picLocks noChangeAspect="1"/>
          </p:cNvPicPr>
          <p:nvPr/>
        </p:nvPicPr>
        <p:blipFill rotWithShape="1">
          <a:blip r:embed="rId2"/>
          <a:srcRect l="30000" t="18071" r="6875" b="11090"/>
          <a:stretch/>
        </p:blipFill>
        <p:spPr>
          <a:xfrm>
            <a:off x="471837" y="2332037"/>
            <a:ext cx="4227311" cy="2668438"/>
          </a:xfrm>
          <a:prstGeom prst="rect">
            <a:avLst/>
          </a:prstGeom>
          <a:ln>
            <a:noFill/>
          </a:ln>
          <a:effectLst>
            <a:outerShdw blurRad="292100" dist="139700" dir="2700000" algn="tl" rotWithShape="0">
              <a:srgbClr val="333333">
                <a:alpha val="65000"/>
              </a:srgbClr>
            </a:outerShdw>
          </a:effectLst>
        </p:spPr>
      </p:pic>
      <p:sp>
        <p:nvSpPr>
          <p:cNvPr id="7" name="Titolo 1">
            <a:extLst>
              <a:ext uri="{FF2B5EF4-FFF2-40B4-BE49-F238E27FC236}">
                <a16:creationId xmlns:a16="http://schemas.microsoft.com/office/drawing/2014/main" id="{DB510526-B549-492D-8E65-66E4AE3B8430}"/>
              </a:ext>
            </a:extLst>
          </p:cNvPr>
          <p:cNvSpPr txBox="1">
            <a:spLocks/>
          </p:cNvSpPr>
          <p:nvPr/>
        </p:nvSpPr>
        <p:spPr>
          <a:xfrm>
            <a:off x="471837" y="1323218"/>
            <a:ext cx="4941633" cy="8461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2000" b="1" dirty="0" err="1">
                <a:solidFill>
                  <a:schemeClr val="tx1">
                    <a:lumMod val="50000"/>
                    <a:lumOff val="50000"/>
                  </a:schemeClr>
                </a:solidFill>
                <a:latin typeface="Arial Narrow" panose="020B0606020202030204" pitchFamily="34" charset="0"/>
                <a:ea typeface="+mn-ea"/>
                <a:cs typeface="+mn-cs"/>
              </a:rPr>
              <a:t>Retrospective</a:t>
            </a:r>
            <a:r>
              <a:rPr lang="it-IT" sz="2000" b="1" dirty="0">
                <a:solidFill>
                  <a:schemeClr val="tx1">
                    <a:lumMod val="50000"/>
                    <a:lumOff val="50000"/>
                  </a:schemeClr>
                </a:solidFill>
                <a:latin typeface="Arial Narrow" panose="020B0606020202030204" pitchFamily="34" charset="0"/>
                <a:ea typeface="+mn-ea"/>
                <a:cs typeface="+mn-cs"/>
              </a:rPr>
              <a:t> in-</a:t>
            </a:r>
            <a:r>
              <a:rPr lang="it-IT" sz="2000" b="1" dirty="0" err="1">
                <a:solidFill>
                  <a:schemeClr val="tx1">
                    <a:lumMod val="50000"/>
                    <a:lumOff val="50000"/>
                  </a:schemeClr>
                </a:solidFill>
                <a:latin typeface="Arial Narrow" panose="020B0606020202030204" pitchFamily="34" charset="0"/>
                <a:ea typeface="+mn-ea"/>
                <a:cs typeface="+mn-cs"/>
              </a:rPr>
              <a:t>depth</a:t>
            </a:r>
            <a:r>
              <a:rPr lang="it-IT" sz="2000" b="1" dirty="0">
                <a:solidFill>
                  <a:schemeClr val="tx1">
                    <a:lumMod val="50000"/>
                    <a:lumOff val="50000"/>
                  </a:schemeClr>
                </a:solidFill>
                <a:latin typeface="Arial Narrow" panose="020B0606020202030204" pitchFamily="34" charset="0"/>
                <a:ea typeface="+mn-ea"/>
                <a:cs typeface="+mn-cs"/>
              </a:rPr>
              <a:t> </a:t>
            </a:r>
            <a:r>
              <a:rPr lang="it-IT" sz="2000" b="1" dirty="0" err="1">
                <a:solidFill>
                  <a:schemeClr val="tx1">
                    <a:lumMod val="50000"/>
                    <a:lumOff val="50000"/>
                  </a:schemeClr>
                </a:solidFill>
                <a:latin typeface="Arial Narrow" panose="020B0606020202030204" pitchFamily="34" charset="0"/>
                <a:ea typeface="+mn-ea"/>
                <a:cs typeface="+mn-cs"/>
              </a:rPr>
              <a:t>analysis</a:t>
            </a:r>
            <a:r>
              <a:rPr lang="it-IT" sz="2000" b="1" dirty="0">
                <a:solidFill>
                  <a:schemeClr val="tx1">
                    <a:lumMod val="50000"/>
                    <a:lumOff val="50000"/>
                  </a:schemeClr>
                </a:solidFill>
                <a:latin typeface="Arial Narrow" panose="020B0606020202030204" pitchFamily="34" charset="0"/>
                <a:ea typeface="+mn-ea"/>
                <a:cs typeface="+mn-cs"/>
              </a:rPr>
              <a:t> of a sample of clinical charts of </a:t>
            </a:r>
            <a:r>
              <a:rPr lang="it-IT" sz="2000" b="1" dirty="0" err="1">
                <a:solidFill>
                  <a:schemeClr val="tx1">
                    <a:lumMod val="50000"/>
                    <a:lumOff val="50000"/>
                  </a:schemeClr>
                </a:solidFill>
                <a:latin typeface="Arial Narrow" panose="020B0606020202030204" pitchFamily="34" charset="0"/>
                <a:ea typeface="+mn-ea"/>
                <a:cs typeface="+mn-cs"/>
              </a:rPr>
              <a:t>patients</a:t>
            </a:r>
            <a:r>
              <a:rPr lang="it-IT" sz="2000" b="1" dirty="0">
                <a:solidFill>
                  <a:schemeClr val="tx1">
                    <a:lumMod val="50000"/>
                    <a:lumOff val="50000"/>
                  </a:schemeClr>
                </a:solidFill>
                <a:latin typeface="Arial Narrow" panose="020B0606020202030204" pitchFamily="34" charset="0"/>
                <a:ea typeface="+mn-ea"/>
                <a:cs typeface="+mn-cs"/>
              </a:rPr>
              <a:t> </a:t>
            </a:r>
            <a:r>
              <a:rPr lang="it-IT" sz="2000" b="1" dirty="0" err="1">
                <a:solidFill>
                  <a:schemeClr val="tx1">
                    <a:lumMod val="50000"/>
                    <a:lumOff val="50000"/>
                  </a:schemeClr>
                </a:solidFill>
                <a:latin typeface="Arial Narrow" panose="020B0606020202030204" pitchFamily="34" charset="0"/>
                <a:ea typeface="+mn-ea"/>
                <a:cs typeface="+mn-cs"/>
              </a:rPr>
              <a:t>who</a:t>
            </a:r>
            <a:r>
              <a:rPr lang="it-IT" sz="2000" b="1" dirty="0">
                <a:solidFill>
                  <a:schemeClr val="tx1">
                    <a:lumMod val="50000"/>
                    <a:lumOff val="50000"/>
                  </a:schemeClr>
                </a:solidFill>
                <a:latin typeface="Arial Narrow" panose="020B0606020202030204" pitchFamily="34" charset="0"/>
                <a:ea typeface="+mn-ea"/>
                <a:cs typeface="+mn-cs"/>
              </a:rPr>
              <a:t> </a:t>
            </a:r>
            <a:r>
              <a:rPr lang="it-IT" sz="2000" b="1" dirty="0" err="1">
                <a:solidFill>
                  <a:schemeClr val="tx1">
                    <a:lumMod val="50000"/>
                    <a:lumOff val="50000"/>
                  </a:schemeClr>
                </a:solidFill>
                <a:latin typeface="Arial Narrow" panose="020B0606020202030204" pitchFamily="34" charset="0"/>
                <a:ea typeface="+mn-ea"/>
                <a:cs typeface="+mn-cs"/>
              </a:rPr>
              <a:t>died</a:t>
            </a:r>
            <a:r>
              <a:rPr lang="it-IT" sz="2000" b="1" dirty="0">
                <a:solidFill>
                  <a:schemeClr val="tx1">
                    <a:lumMod val="50000"/>
                    <a:lumOff val="50000"/>
                  </a:schemeClr>
                </a:solidFill>
                <a:latin typeface="Arial Narrow" panose="020B0606020202030204" pitchFamily="34" charset="0"/>
                <a:ea typeface="+mn-ea"/>
                <a:cs typeface="+mn-cs"/>
              </a:rPr>
              <a:t> with a SARS-CoV-2 </a:t>
            </a:r>
            <a:r>
              <a:rPr lang="it-IT" sz="2000" b="1" dirty="0" err="1">
                <a:solidFill>
                  <a:schemeClr val="tx1">
                    <a:lumMod val="50000"/>
                    <a:lumOff val="50000"/>
                  </a:schemeClr>
                </a:solidFill>
                <a:latin typeface="Arial Narrow" panose="020B0606020202030204" pitchFamily="34" charset="0"/>
                <a:ea typeface="+mn-ea"/>
                <a:cs typeface="+mn-cs"/>
              </a:rPr>
              <a:t>infection</a:t>
            </a:r>
            <a:r>
              <a:rPr lang="it-IT" sz="2000" b="1" dirty="0">
                <a:solidFill>
                  <a:schemeClr val="tx1">
                    <a:lumMod val="50000"/>
                    <a:lumOff val="50000"/>
                  </a:schemeClr>
                </a:solidFill>
                <a:latin typeface="Arial Narrow" panose="020B0606020202030204" pitchFamily="34" charset="0"/>
                <a:ea typeface="+mn-ea"/>
                <a:cs typeface="+mn-cs"/>
              </a:rPr>
              <a:t> in </a:t>
            </a:r>
            <a:r>
              <a:rPr lang="it-IT" sz="2000" b="1" dirty="0" err="1">
                <a:solidFill>
                  <a:schemeClr val="tx1">
                    <a:lumMod val="50000"/>
                    <a:lumOff val="50000"/>
                  </a:schemeClr>
                </a:solidFill>
                <a:latin typeface="Arial Narrow" panose="020B0606020202030204" pitchFamily="34" charset="0"/>
                <a:ea typeface="+mn-ea"/>
                <a:cs typeface="+mn-cs"/>
              </a:rPr>
              <a:t>Italy</a:t>
            </a:r>
            <a:endParaRPr lang="it-CH" sz="2000" b="1" dirty="0">
              <a:solidFill>
                <a:schemeClr val="tx1">
                  <a:lumMod val="50000"/>
                  <a:lumOff val="50000"/>
                </a:schemeClr>
              </a:solidFill>
              <a:latin typeface="Arial Narrow" panose="020B0606020202030204" pitchFamily="34" charset="0"/>
              <a:ea typeface="+mn-ea"/>
              <a:cs typeface="+mn-cs"/>
            </a:endParaRPr>
          </a:p>
        </p:txBody>
      </p:sp>
      <p:pic>
        <p:nvPicPr>
          <p:cNvPr id="9" name="Immagine 8">
            <a:extLst>
              <a:ext uri="{FF2B5EF4-FFF2-40B4-BE49-F238E27FC236}">
                <a16:creationId xmlns:a16="http://schemas.microsoft.com/office/drawing/2014/main" id="{2C1E4AF7-5AAC-4036-9E3E-13259C578BA5}"/>
              </a:ext>
            </a:extLst>
          </p:cNvPr>
          <p:cNvPicPr>
            <a:picLocks noChangeAspect="1"/>
          </p:cNvPicPr>
          <p:nvPr/>
        </p:nvPicPr>
        <p:blipFill rotWithShape="1">
          <a:blip r:embed="rId3"/>
          <a:srcRect t="24219"/>
          <a:stretch/>
        </p:blipFill>
        <p:spPr>
          <a:xfrm>
            <a:off x="2531681" y="3764721"/>
            <a:ext cx="4334933" cy="1847850"/>
          </a:xfrm>
          <a:prstGeom prst="rect">
            <a:avLst/>
          </a:prstGeom>
          <a:ln>
            <a:noFill/>
          </a:ln>
          <a:effectLst>
            <a:outerShdw blurRad="292100" dist="139700" dir="2700000" algn="tl" rotWithShape="0">
              <a:srgbClr val="333333">
                <a:alpha val="65000"/>
              </a:srgbClr>
            </a:outerShdw>
          </a:effectLst>
        </p:spPr>
      </p:pic>
      <p:sp>
        <p:nvSpPr>
          <p:cNvPr id="10" name="Titolo 1">
            <a:extLst>
              <a:ext uri="{FF2B5EF4-FFF2-40B4-BE49-F238E27FC236}">
                <a16:creationId xmlns:a16="http://schemas.microsoft.com/office/drawing/2014/main" id="{049A8BF5-A21E-407E-AE71-C705C6E04CD4}"/>
              </a:ext>
            </a:extLst>
          </p:cNvPr>
          <p:cNvSpPr txBox="1">
            <a:spLocks/>
          </p:cNvSpPr>
          <p:nvPr/>
        </p:nvSpPr>
        <p:spPr>
          <a:xfrm>
            <a:off x="7419975" y="1207046"/>
            <a:ext cx="4394866" cy="8461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2000" b="1" dirty="0">
                <a:solidFill>
                  <a:schemeClr val="tx1">
                    <a:lumMod val="50000"/>
                    <a:lumOff val="50000"/>
                  </a:schemeClr>
                </a:solidFill>
                <a:latin typeface="Arial Narrow" panose="020B0606020202030204" pitchFamily="34" charset="0"/>
                <a:ea typeface="+mn-ea"/>
                <a:cs typeface="+mn-cs"/>
              </a:rPr>
              <a:t>Frequency and impact of SARS-CoV-2 </a:t>
            </a:r>
            <a:r>
              <a:rPr lang="it-IT" sz="2000" b="1" dirty="0" err="1">
                <a:solidFill>
                  <a:schemeClr val="tx1">
                    <a:lumMod val="50000"/>
                    <a:lumOff val="50000"/>
                  </a:schemeClr>
                </a:solidFill>
                <a:latin typeface="Arial Narrow" panose="020B0606020202030204" pitchFamily="34" charset="0"/>
                <a:ea typeface="+mn-ea"/>
                <a:cs typeface="+mn-cs"/>
              </a:rPr>
              <a:t>infections</a:t>
            </a:r>
            <a:r>
              <a:rPr lang="it-IT" sz="2000" b="1" dirty="0">
                <a:solidFill>
                  <a:schemeClr val="tx1">
                    <a:lumMod val="50000"/>
                    <a:lumOff val="50000"/>
                  </a:schemeClr>
                </a:solidFill>
                <a:latin typeface="Arial Narrow" panose="020B0606020202030204" pitchFamily="34" charset="0"/>
                <a:ea typeface="+mn-ea"/>
                <a:cs typeface="+mn-cs"/>
              </a:rPr>
              <a:t> in long-</a:t>
            </a:r>
            <a:r>
              <a:rPr lang="it-IT" sz="2000" b="1" dirty="0" err="1">
                <a:solidFill>
                  <a:schemeClr val="tx1">
                    <a:lumMod val="50000"/>
                    <a:lumOff val="50000"/>
                  </a:schemeClr>
                </a:solidFill>
                <a:latin typeface="Arial Narrow" panose="020B0606020202030204" pitchFamily="34" charset="0"/>
                <a:ea typeface="+mn-ea"/>
                <a:cs typeface="+mn-cs"/>
              </a:rPr>
              <a:t>term</a:t>
            </a:r>
            <a:r>
              <a:rPr lang="it-IT" sz="2000" b="1" dirty="0">
                <a:solidFill>
                  <a:schemeClr val="tx1">
                    <a:lumMod val="50000"/>
                    <a:lumOff val="50000"/>
                  </a:schemeClr>
                </a:solidFill>
                <a:latin typeface="Arial Narrow" panose="020B0606020202030204" pitchFamily="34" charset="0"/>
                <a:ea typeface="+mn-ea"/>
                <a:cs typeface="+mn-cs"/>
              </a:rPr>
              <a:t> care facilities</a:t>
            </a:r>
            <a:endParaRPr lang="it-CH" sz="2000" b="1" dirty="0">
              <a:solidFill>
                <a:schemeClr val="tx1">
                  <a:lumMod val="50000"/>
                  <a:lumOff val="50000"/>
                </a:schemeClr>
              </a:solidFill>
              <a:latin typeface="Arial Narrow" panose="020B0606020202030204" pitchFamily="34" charset="0"/>
              <a:ea typeface="+mn-ea"/>
              <a:cs typeface="+mn-cs"/>
            </a:endParaRPr>
          </a:p>
        </p:txBody>
      </p:sp>
      <p:pic>
        <p:nvPicPr>
          <p:cNvPr id="12" name="Immagine 11">
            <a:extLst>
              <a:ext uri="{FF2B5EF4-FFF2-40B4-BE49-F238E27FC236}">
                <a16:creationId xmlns:a16="http://schemas.microsoft.com/office/drawing/2014/main" id="{75940086-27DD-483D-84BA-72E64BD4FFAA}"/>
              </a:ext>
            </a:extLst>
          </p:cNvPr>
          <p:cNvPicPr>
            <a:picLocks noChangeAspect="1"/>
          </p:cNvPicPr>
          <p:nvPr/>
        </p:nvPicPr>
        <p:blipFill rotWithShape="1">
          <a:blip r:embed="rId4"/>
          <a:srcRect l="46328" t="25416" r="23672" b="5695"/>
          <a:stretch/>
        </p:blipFill>
        <p:spPr>
          <a:xfrm>
            <a:off x="7419975" y="2236026"/>
            <a:ext cx="2553876" cy="3298756"/>
          </a:xfrm>
          <a:prstGeom prst="rect">
            <a:avLst/>
          </a:prstGeom>
          <a:ln>
            <a:noFill/>
          </a:ln>
          <a:effectLst>
            <a:outerShdw blurRad="292100" dist="139700" dir="2700000" algn="tl" rotWithShape="0">
              <a:srgbClr val="333333">
                <a:alpha val="65000"/>
              </a:srgbClr>
            </a:outerShdw>
          </a:effectLst>
        </p:spPr>
      </p:pic>
      <p:pic>
        <p:nvPicPr>
          <p:cNvPr id="14" name="Immagine 13">
            <a:extLst>
              <a:ext uri="{FF2B5EF4-FFF2-40B4-BE49-F238E27FC236}">
                <a16:creationId xmlns:a16="http://schemas.microsoft.com/office/drawing/2014/main" id="{C0A4FED8-0A89-4E93-A347-1D0E74A6576C}"/>
              </a:ext>
            </a:extLst>
          </p:cNvPr>
          <p:cNvPicPr>
            <a:picLocks noChangeAspect="1"/>
          </p:cNvPicPr>
          <p:nvPr/>
        </p:nvPicPr>
        <p:blipFill rotWithShape="1">
          <a:blip r:embed="rId5"/>
          <a:srcRect l="46719" t="41632" r="24531" b="14861"/>
          <a:stretch/>
        </p:blipFill>
        <p:spPr>
          <a:xfrm>
            <a:off x="9260965" y="3523896"/>
            <a:ext cx="2553876" cy="2173922"/>
          </a:xfrm>
          <a:prstGeom prst="rect">
            <a:avLst/>
          </a:prstGeom>
          <a:ln>
            <a:noFill/>
          </a:ln>
          <a:effectLst>
            <a:outerShdw blurRad="292100" dist="139700" dir="2700000" algn="tl" rotWithShape="0">
              <a:srgbClr val="333333">
                <a:alpha val="65000"/>
              </a:srgbClr>
            </a:outerShdw>
          </a:effectLst>
        </p:spPr>
      </p:pic>
      <p:sp>
        <p:nvSpPr>
          <p:cNvPr id="16" name="CasellaDiTesto 15">
            <a:extLst>
              <a:ext uri="{FF2B5EF4-FFF2-40B4-BE49-F238E27FC236}">
                <a16:creationId xmlns:a16="http://schemas.microsoft.com/office/drawing/2014/main" id="{5D82A0BB-D9F1-4952-855C-208C6549B71F}"/>
              </a:ext>
            </a:extLst>
          </p:cNvPr>
          <p:cNvSpPr txBox="1"/>
          <p:nvPr/>
        </p:nvSpPr>
        <p:spPr>
          <a:xfrm>
            <a:off x="2942653" y="6277785"/>
            <a:ext cx="6105524" cy="369332"/>
          </a:xfrm>
          <a:prstGeom prst="rect">
            <a:avLst/>
          </a:prstGeom>
          <a:noFill/>
        </p:spPr>
        <p:txBody>
          <a:bodyPr wrap="square">
            <a:spAutoFit/>
          </a:bodyPr>
          <a:lstStyle/>
          <a:p>
            <a:r>
              <a:rPr lang="it-IT" dirty="0">
                <a:latin typeface="Arial Narrow" panose="020B0606020202030204" pitchFamily="34" charset="0"/>
              </a:rPr>
              <a:t>https://www.epicentro.iss.it/coronavirus/</a:t>
            </a:r>
          </a:p>
        </p:txBody>
      </p:sp>
    </p:spTree>
    <p:extLst>
      <p:ext uri="{BB962C8B-B14F-4D97-AF65-F5344CB8AC3E}">
        <p14:creationId xmlns:p14="http://schemas.microsoft.com/office/powerpoint/2010/main" val="41645055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ttangolo 41"/>
          <p:cNvSpPr/>
          <p:nvPr/>
        </p:nvSpPr>
        <p:spPr>
          <a:xfrm>
            <a:off x="2988925" y="0"/>
            <a:ext cx="6181844" cy="1031821"/>
          </a:xfrm>
          <a:prstGeom prst="rect">
            <a:avLst/>
          </a:prstGeom>
        </p:spPr>
        <p:txBody>
          <a:bodyPr wrap="square">
            <a:spAutoFit/>
          </a:bodyPr>
          <a:lstStyle/>
          <a:p>
            <a:pPr>
              <a:spcAft>
                <a:spcPts val="141"/>
              </a:spcAft>
            </a:pPr>
            <a:r>
              <a:rPr lang="it-IT" sz="1969" b="1" dirty="0">
                <a:solidFill>
                  <a:srgbClr val="006064"/>
                </a:solidFill>
                <a:latin typeface="Raleway" panose="020B0003030101060003" pitchFamily="34" charset="0"/>
              </a:rPr>
              <a:t>E-Learning trend 2018-2021</a:t>
            </a:r>
          </a:p>
          <a:p>
            <a:pPr>
              <a:spcAft>
                <a:spcPts val="141"/>
              </a:spcAft>
            </a:pPr>
            <a:r>
              <a:rPr lang="it-IT" sz="2000" b="1" dirty="0">
                <a:solidFill>
                  <a:srgbClr val="006064"/>
                </a:solidFill>
              </a:rPr>
              <a:t>EDUISS</a:t>
            </a:r>
            <a:r>
              <a:rPr lang="it-IT" sz="2000" dirty="0">
                <a:solidFill>
                  <a:srgbClr val="006064"/>
                </a:solidFill>
              </a:rPr>
              <a:t> (ISS E-learning </a:t>
            </a:r>
            <a:r>
              <a:rPr lang="it-IT" sz="2000" dirty="0" err="1">
                <a:solidFill>
                  <a:srgbClr val="006064"/>
                </a:solidFill>
              </a:rPr>
              <a:t>platform</a:t>
            </a:r>
            <a:r>
              <a:rPr lang="it-IT" sz="2000" dirty="0">
                <a:solidFill>
                  <a:srgbClr val="006064"/>
                </a:solidFill>
              </a:rPr>
              <a:t>) new account 2018-2021</a:t>
            </a:r>
          </a:p>
          <a:p>
            <a:pPr>
              <a:spcAft>
                <a:spcPts val="141"/>
              </a:spcAft>
            </a:pPr>
            <a:endParaRPr lang="en-US" sz="1969" b="1" dirty="0">
              <a:solidFill>
                <a:srgbClr val="006064"/>
              </a:solidFill>
              <a:latin typeface="Raleway" panose="020B0003030101060003" pitchFamily="34" charset="0"/>
            </a:endParaRPr>
          </a:p>
        </p:txBody>
      </p:sp>
      <p:graphicFrame>
        <p:nvGraphicFramePr>
          <p:cNvPr id="18" name="Grafico 17">
            <a:extLst>
              <a:ext uri="{FF2B5EF4-FFF2-40B4-BE49-F238E27FC236}">
                <a16:creationId xmlns:a16="http://schemas.microsoft.com/office/drawing/2014/main" id="{00000000-0008-0000-0000-000004000000}"/>
              </a:ext>
            </a:extLst>
          </p:cNvPr>
          <p:cNvGraphicFramePr>
            <a:graphicFrameLocks/>
          </p:cNvGraphicFramePr>
          <p:nvPr>
            <p:extLst>
              <p:ext uri="{D42A27DB-BD31-4B8C-83A1-F6EECF244321}">
                <p14:modId xmlns:p14="http://schemas.microsoft.com/office/powerpoint/2010/main" val="516766342"/>
              </p:ext>
            </p:extLst>
          </p:nvPr>
        </p:nvGraphicFramePr>
        <p:xfrm>
          <a:off x="1729408" y="238540"/>
          <a:ext cx="10025270" cy="6480312"/>
        </p:xfrm>
        <a:graphic>
          <a:graphicData uri="http://schemas.openxmlformats.org/drawingml/2006/chart">
            <c:chart xmlns:c="http://schemas.openxmlformats.org/drawingml/2006/chart" xmlns:r="http://schemas.openxmlformats.org/officeDocument/2006/relationships" r:id="rId3"/>
          </a:graphicData>
        </a:graphic>
      </p:graphicFrame>
      <p:cxnSp>
        <p:nvCxnSpPr>
          <p:cNvPr id="10" name="Connettore 1 9">
            <a:extLst>
              <a:ext uri="{FF2B5EF4-FFF2-40B4-BE49-F238E27FC236}">
                <a16:creationId xmlns:a16="http://schemas.microsoft.com/office/drawing/2014/main" id="{0ED9B919-1AE1-5349-A84C-7BA77CA6A130}"/>
              </a:ext>
            </a:extLst>
          </p:cNvPr>
          <p:cNvCxnSpPr>
            <a:cxnSpLocks/>
          </p:cNvCxnSpPr>
          <p:nvPr/>
        </p:nvCxnSpPr>
        <p:spPr>
          <a:xfrm>
            <a:off x="6438900" y="5929313"/>
            <a:ext cx="957263" cy="0"/>
          </a:xfrm>
          <a:prstGeom prst="line">
            <a:avLst/>
          </a:prstGeom>
          <a:ln>
            <a:solidFill>
              <a:schemeClr val="accent4">
                <a:lumMod val="75000"/>
              </a:schemeClr>
            </a:solidFill>
          </a:ln>
        </p:spPr>
        <p:style>
          <a:lnRef idx="2">
            <a:schemeClr val="accent4"/>
          </a:lnRef>
          <a:fillRef idx="0">
            <a:schemeClr val="accent4"/>
          </a:fillRef>
          <a:effectRef idx="1">
            <a:schemeClr val="accent4"/>
          </a:effectRef>
          <a:fontRef idx="minor">
            <a:schemeClr val="tx1"/>
          </a:fontRef>
        </p:style>
      </p:cxnSp>
      <p:cxnSp>
        <p:nvCxnSpPr>
          <p:cNvPr id="25" name="Connettore 1 24">
            <a:extLst>
              <a:ext uri="{FF2B5EF4-FFF2-40B4-BE49-F238E27FC236}">
                <a16:creationId xmlns:a16="http://schemas.microsoft.com/office/drawing/2014/main" id="{4248554E-6FAB-744E-BD7D-3A9A81E3516E}"/>
              </a:ext>
            </a:extLst>
          </p:cNvPr>
          <p:cNvCxnSpPr>
            <a:cxnSpLocks/>
          </p:cNvCxnSpPr>
          <p:nvPr/>
        </p:nvCxnSpPr>
        <p:spPr>
          <a:xfrm>
            <a:off x="1759744" y="5922169"/>
            <a:ext cx="907256" cy="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28" name="Connettore 1 27">
            <a:extLst>
              <a:ext uri="{FF2B5EF4-FFF2-40B4-BE49-F238E27FC236}">
                <a16:creationId xmlns:a16="http://schemas.microsoft.com/office/drawing/2014/main" id="{B628ECF2-5925-F04D-A482-2B2A8FACECE1}"/>
              </a:ext>
            </a:extLst>
          </p:cNvPr>
          <p:cNvCxnSpPr>
            <a:cxnSpLocks/>
          </p:cNvCxnSpPr>
          <p:nvPr/>
        </p:nvCxnSpPr>
        <p:spPr>
          <a:xfrm>
            <a:off x="4138613" y="5929313"/>
            <a:ext cx="907256" cy="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29" name="Connettore 1 28">
            <a:extLst>
              <a:ext uri="{FF2B5EF4-FFF2-40B4-BE49-F238E27FC236}">
                <a16:creationId xmlns:a16="http://schemas.microsoft.com/office/drawing/2014/main" id="{E77265A8-CF82-0443-935D-16808A8B5A50}"/>
              </a:ext>
            </a:extLst>
          </p:cNvPr>
          <p:cNvCxnSpPr>
            <a:cxnSpLocks/>
          </p:cNvCxnSpPr>
          <p:nvPr/>
        </p:nvCxnSpPr>
        <p:spPr>
          <a:xfrm>
            <a:off x="5460206" y="5922169"/>
            <a:ext cx="907256" cy="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34" name="Connettore 1 33">
            <a:extLst>
              <a:ext uri="{FF2B5EF4-FFF2-40B4-BE49-F238E27FC236}">
                <a16:creationId xmlns:a16="http://schemas.microsoft.com/office/drawing/2014/main" id="{631AF31C-AB7C-6540-A694-D45763CA216F}"/>
              </a:ext>
            </a:extLst>
          </p:cNvPr>
          <p:cNvCxnSpPr>
            <a:cxnSpLocks/>
          </p:cNvCxnSpPr>
          <p:nvPr/>
        </p:nvCxnSpPr>
        <p:spPr>
          <a:xfrm>
            <a:off x="3138488" y="5929313"/>
            <a:ext cx="907256" cy="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38" name="Connettore 1 37">
            <a:extLst>
              <a:ext uri="{FF2B5EF4-FFF2-40B4-BE49-F238E27FC236}">
                <a16:creationId xmlns:a16="http://schemas.microsoft.com/office/drawing/2014/main" id="{24B51594-ADCD-7942-9565-1D60D08910DF}"/>
              </a:ext>
            </a:extLst>
          </p:cNvPr>
          <p:cNvCxnSpPr>
            <a:cxnSpLocks/>
          </p:cNvCxnSpPr>
          <p:nvPr/>
        </p:nvCxnSpPr>
        <p:spPr>
          <a:xfrm>
            <a:off x="10166531" y="5915025"/>
            <a:ext cx="501469" cy="0"/>
          </a:xfrm>
          <a:prstGeom prst="line">
            <a:avLst/>
          </a:prstGeom>
          <a:ln>
            <a:solidFill>
              <a:schemeClr val="accent4">
                <a:lumMod val="75000"/>
              </a:schemeClr>
            </a:solidFill>
          </a:ln>
        </p:spPr>
        <p:style>
          <a:lnRef idx="2">
            <a:schemeClr val="accent4"/>
          </a:lnRef>
          <a:fillRef idx="0">
            <a:schemeClr val="accent4"/>
          </a:fillRef>
          <a:effectRef idx="1">
            <a:schemeClr val="accent4"/>
          </a:effectRef>
          <a:fontRef idx="minor">
            <a:schemeClr val="tx1"/>
          </a:fontRef>
        </p:style>
      </p:cxnSp>
      <p:sp>
        <p:nvSpPr>
          <p:cNvPr id="19" name="Rettangolo 18">
            <a:extLst>
              <a:ext uri="{FF2B5EF4-FFF2-40B4-BE49-F238E27FC236}">
                <a16:creationId xmlns:a16="http://schemas.microsoft.com/office/drawing/2014/main" id="{F64B41BA-BA49-8345-BEED-B4E4BB8C5B8C}"/>
              </a:ext>
            </a:extLst>
          </p:cNvPr>
          <p:cNvSpPr/>
          <p:nvPr/>
        </p:nvSpPr>
        <p:spPr>
          <a:xfrm>
            <a:off x="9642993" y="5676208"/>
            <a:ext cx="486030" cy="386581"/>
          </a:xfrm>
          <a:prstGeom prst="rect">
            <a:avLst/>
          </a:prstGeom>
          <a:ln>
            <a:solidFill>
              <a:schemeClr val="accent4">
                <a:lumMod val="50000"/>
              </a:schemeClr>
            </a:solidFill>
          </a:ln>
        </p:spPr>
        <p:txBody>
          <a:bodyPr wrap="none">
            <a:spAutoFit/>
          </a:bodyPr>
          <a:lstStyle/>
          <a:p>
            <a:pPr algn="l">
              <a:lnSpc>
                <a:spcPct val="200000"/>
              </a:lnSpc>
            </a:pPr>
            <a:r>
              <a:rPr lang="it-IT" sz="1125" dirty="0">
                <a:solidFill>
                  <a:schemeClr val="accent4">
                    <a:lumMod val="50000"/>
                  </a:schemeClr>
                </a:solidFill>
                <a:latin typeface="Raleway" panose="020B0003030101060003" pitchFamily="34" charset="0"/>
              </a:rPr>
              <a:t>2021</a:t>
            </a:r>
          </a:p>
        </p:txBody>
      </p:sp>
      <p:cxnSp>
        <p:nvCxnSpPr>
          <p:cNvPr id="43" name="Connettore 1 42">
            <a:extLst>
              <a:ext uri="{FF2B5EF4-FFF2-40B4-BE49-F238E27FC236}">
                <a16:creationId xmlns:a16="http://schemas.microsoft.com/office/drawing/2014/main" id="{8652F1E5-EE8D-8240-90C7-932B20A95B89}"/>
              </a:ext>
            </a:extLst>
          </p:cNvPr>
          <p:cNvCxnSpPr>
            <a:cxnSpLocks/>
          </p:cNvCxnSpPr>
          <p:nvPr/>
        </p:nvCxnSpPr>
        <p:spPr>
          <a:xfrm>
            <a:off x="7760494" y="5922169"/>
            <a:ext cx="957263" cy="0"/>
          </a:xfrm>
          <a:prstGeom prst="line">
            <a:avLst/>
          </a:prstGeom>
          <a:ln>
            <a:solidFill>
              <a:schemeClr val="accent4">
                <a:lumMod val="75000"/>
              </a:schemeClr>
            </a:solidFill>
          </a:ln>
        </p:spPr>
        <p:style>
          <a:lnRef idx="2">
            <a:schemeClr val="accent4"/>
          </a:lnRef>
          <a:fillRef idx="0">
            <a:schemeClr val="accent4"/>
          </a:fillRef>
          <a:effectRef idx="1">
            <a:schemeClr val="accent4"/>
          </a:effectRef>
          <a:fontRef idx="minor">
            <a:schemeClr val="tx1"/>
          </a:fontRef>
        </p:style>
      </p:cxnSp>
      <p:cxnSp>
        <p:nvCxnSpPr>
          <p:cNvPr id="48" name="Connettore 1 47">
            <a:extLst>
              <a:ext uri="{FF2B5EF4-FFF2-40B4-BE49-F238E27FC236}">
                <a16:creationId xmlns:a16="http://schemas.microsoft.com/office/drawing/2014/main" id="{D9D6B0AA-AE77-1646-BA75-CB8136474F6A}"/>
              </a:ext>
            </a:extLst>
          </p:cNvPr>
          <p:cNvCxnSpPr>
            <a:cxnSpLocks/>
          </p:cNvCxnSpPr>
          <p:nvPr/>
        </p:nvCxnSpPr>
        <p:spPr>
          <a:xfrm>
            <a:off x="8739187" y="5915025"/>
            <a:ext cx="957263" cy="0"/>
          </a:xfrm>
          <a:prstGeom prst="line">
            <a:avLst/>
          </a:prstGeom>
          <a:ln>
            <a:solidFill>
              <a:schemeClr val="accent4">
                <a:lumMod val="75000"/>
              </a:schemeClr>
            </a:solidFill>
          </a:ln>
        </p:spPr>
        <p:style>
          <a:lnRef idx="2">
            <a:schemeClr val="accent4"/>
          </a:lnRef>
          <a:fillRef idx="0">
            <a:schemeClr val="accent4"/>
          </a:fillRef>
          <a:effectRef idx="1">
            <a:schemeClr val="accent4"/>
          </a:effectRef>
          <a:fontRef idx="minor">
            <a:schemeClr val="tx1"/>
          </a:fontRef>
        </p:style>
      </p:cxnSp>
      <p:sp>
        <p:nvSpPr>
          <p:cNvPr id="15" name="CasellaDiTesto 14">
            <a:extLst>
              <a:ext uri="{FF2B5EF4-FFF2-40B4-BE49-F238E27FC236}">
                <a16:creationId xmlns:a16="http://schemas.microsoft.com/office/drawing/2014/main" id="{92EA8D0F-7681-AB41-9210-2A26AF27233D}"/>
              </a:ext>
            </a:extLst>
          </p:cNvPr>
          <p:cNvSpPr txBox="1"/>
          <p:nvPr/>
        </p:nvSpPr>
        <p:spPr>
          <a:xfrm>
            <a:off x="2213372" y="1451340"/>
            <a:ext cx="4739070" cy="2739211"/>
          </a:xfrm>
          <a:prstGeom prst="rect">
            <a:avLst/>
          </a:prstGeom>
          <a:noFill/>
        </p:spPr>
        <p:txBody>
          <a:bodyPr wrap="square" rtlCol="0">
            <a:spAutoFit/>
          </a:bodyPr>
          <a:lstStyle/>
          <a:p>
            <a:pPr>
              <a:spcAft>
                <a:spcPts val="211"/>
              </a:spcAft>
            </a:pPr>
            <a:r>
              <a:rPr lang="en-US" b="1" dirty="0">
                <a:solidFill>
                  <a:srgbClr val="002060"/>
                </a:solidFill>
                <a:latin typeface="Raleway" panose="020B0003030101060003" pitchFamily="34" charset="0"/>
              </a:rPr>
              <a:t>Over   700,000   registrations</a:t>
            </a:r>
            <a:br>
              <a:rPr lang="en-US" b="1" dirty="0">
                <a:solidFill>
                  <a:srgbClr val="002060"/>
                </a:solidFill>
                <a:latin typeface="Raleway" panose="020B0003030101060003" pitchFamily="34" charset="0"/>
              </a:rPr>
            </a:br>
            <a:r>
              <a:rPr lang="en-US" b="1" dirty="0">
                <a:solidFill>
                  <a:srgbClr val="002060"/>
                </a:solidFill>
                <a:latin typeface="Raleway" panose="020B0003030101060003" pitchFamily="34" charset="0"/>
              </a:rPr>
              <a:t>for 18 courses on the EDUISS platform</a:t>
            </a:r>
            <a:r>
              <a:rPr lang="en-US" dirty="0">
                <a:solidFill>
                  <a:srgbClr val="002060"/>
                </a:solidFill>
                <a:latin typeface="Raleway" panose="020B0003030101060003" pitchFamily="34" charset="0"/>
              </a:rPr>
              <a:t>
</a:t>
            </a:r>
          </a:p>
          <a:p>
            <a:pPr>
              <a:spcAft>
                <a:spcPts val="211"/>
              </a:spcAft>
            </a:pPr>
            <a:r>
              <a:rPr lang="en-US" b="1" dirty="0">
                <a:solidFill>
                  <a:srgbClr val="002060"/>
                </a:solidFill>
                <a:latin typeface="Raleway" panose="020B0003030101060003" pitchFamily="34" charset="0"/>
              </a:rPr>
              <a:t>13 with CMEs credits for Healthcare Professionals </a:t>
            </a:r>
            <a:r>
              <a:rPr lang="en-US" dirty="0">
                <a:solidFill>
                  <a:srgbClr val="002060"/>
                </a:solidFill>
                <a:latin typeface="Raleway" panose="020B0003030101060003" pitchFamily="34" charset="0"/>
              </a:rPr>
              <a:t>
2 for operators and social workers 
 1 for school
2 international courses</a:t>
            </a:r>
          </a:p>
          <a:p>
            <a:pPr>
              <a:spcAft>
                <a:spcPts val="422"/>
              </a:spcAft>
            </a:pPr>
            <a:r>
              <a:rPr lang="en-US" dirty="0">
                <a:solidFill>
                  <a:srgbClr val="002060"/>
                </a:solidFill>
                <a:latin typeface="Raleway" panose="020B0003030101060003" pitchFamily="34" charset="0"/>
              </a:rPr>
              <a:t>5 courses in advanced design phase </a:t>
            </a:r>
            <a:endParaRPr lang="it-IT" dirty="0">
              <a:solidFill>
                <a:srgbClr val="002060"/>
              </a:solidFill>
              <a:latin typeface="Raleway" panose="020B0003030101060003" pitchFamily="34" charset="0"/>
            </a:endParaRPr>
          </a:p>
        </p:txBody>
      </p:sp>
    </p:spTree>
    <p:extLst>
      <p:ext uri="{BB962C8B-B14F-4D97-AF65-F5344CB8AC3E}">
        <p14:creationId xmlns:p14="http://schemas.microsoft.com/office/powerpoint/2010/main" val="113689873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1" name="Connettore diritto 40"/>
          <p:cNvCxnSpPr/>
          <p:nvPr/>
        </p:nvCxnSpPr>
        <p:spPr>
          <a:xfrm>
            <a:off x="3431652" y="627975"/>
            <a:ext cx="7204042" cy="0"/>
          </a:xfrm>
          <a:prstGeom prst="line">
            <a:avLst/>
          </a:prstGeom>
          <a:noFill/>
          <a:ln w="38100" cap="flat">
            <a:solidFill>
              <a:srgbClr val="002060"/>
            </a:solidFill>
            <a:prstDash val="solid"/>
            <a:miter lim="400000"/>
          </a:ln>
          <a:effectLst>
            <a:outerShdw blurRad="635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cxnSp>
      <p:sp>
        <p:nvSpPr>
          <p:cNvPr id="42" name="Rettangolo 41"/>
          <p:cNvSpPr/>
          <p:nvPr/>
        </p:nvSpPr>
        <p:spPr>
          <a:xfrm>
            <a:off x="3640336" y="239937"/>
            <a:ext cx="6181844" cy="395365"/>
          </a:xfrm>
          <a:prstGeom prst="rect">
            <a:avLst/>
          </a:prstGeom>
        </p:spPr>
        <p:txBody>
          <a:bodyPr wrap="square">
            <a:spAutoFit/>
          </a:bodyPr>
          <a:lstStyle/>
          <a:p>
            <a:pPr>
              <a:spcAft>
                <a:spcPts val="141"/>
              </a:spcAft>
            </a:pPr>
            <a:r>
              <a:rPr lang="it-IT" sz="1969" b="1" dirty="0" err="1">
                <a:solidFill>
                  <a:srgbClr val="006064"/>
                </a:solidFill>
                <a:latin typeface="Raleway" panose="020B0003030101060003" pitchFamily="34" charset="0"/>
              </a:rPr>
              <a:t>Physicians</a:t>
            </a:r>
            <a:r>
              <a:rPr lang="it-IT" sz="1969" b="1" dirty="0">
                <a:solidFill>
                  <a:srgbClr val="006064"/>
                </a:solidFill>
                <a:latin typeface="Raleway" panose="020B0003030101060003" pitchFamily="34" charset="0"/>
              </a:rPr>
              <a:t> </a:t>
            </a:r>
            <a:r>
              <a:rPr lang="it-IT" sz="1969" b="1" dirty="0" err="1">
                <a:solidFill>
                  <a:srgbClr val="006064"/>
                </a:solidFill>
                <a:latin typeface="Raleway" panose="020B0003030101060003" pitchFamily="34" charset="0"/>
              </a:rPr>
              <a:t>daily</a:t>
            </a:r>
            <a:r>
              <a:rPr lang="it-IT" sz="1969" b="1" dirty="0">
                <a:solidFill>
                  <a:srgbClr val="006064"/>
                </a:solidFill>
                <a:latin typeface="Raleway" panose="020B0003030101060003" pitchFamily="34" charset="0"/>
              </a:rPr>
              <a:t> </a:t>
            </a:r>
            <a:r>
              <a:rPr lang="it-IT" sz="1969" b="1" dirty="0" err="1">
                <a:solidFill>
                  <a:srgbClr val="006064"/>
                </a:solidFill>
                <a:latin typeface="Raleway" panose="020B0003030101060003" pitchFamily="34" charset="0"/>
              </a:rPr>
              <a:t>enrollment</a:t>
            </a:r>
            <a:r>
              <a:rPr lang="it-IT" sz="1969" b="1" dirty="0">
                <a:solidFill>
                  <a:srgbClr val="006064"/>
                </a:solidFill>
                <a:latin typeface="Raleway" panose="020B0003030101060003" pitchFamily="34" charset="0"/>
              </a:rPr>
              <a:t> and </a:t>
            </a:r>
            <a:r>
              <a:rPr lang="it-IT" sz="1969" b="1" dirty="0" err="1">
                <a:solidFill>
                  <a:srgbClr val="006064"/>
                </a:solidFill>
                <a:latin typeface="Raleway" panose="020B0003030101060003" pitchFamily="34" charset="0"/>
              </a:rPr>
              <a:t>completion</a:t>
            </a:r>
            <a:endParaRPr lang="en-US" sz="1969" b="1" dirty="0">
              <a:solidFill>
                <a:srgbClr val="006064"/>
              </a:solidFill>
              <a:latin typeface="Raleway" panose="020B0003030101060003" pitchFamily="34" charset="0"/>
            </a:endParaRPr>
          </a:p>
        </p:txBody>
      </p:sp>
      <p:graphicFrame>
        <p:nvGraphicFramePr>
          <p:cNvPr id="6" name="Grafico 5">
            <a:extLst>
              <a:ext uri="{FF2B5EF4-FFF2-40B4-BE49-F238E27FC236}">
                <a16:creationId xmlns:a16="http://schemas.microsoft.com/office/drawing/2014/main" id="{00000000-0008-0000-0000-00000A000000}"/>
              </a:ext>
            </a:extLst>
          </p:cNvPr>
          <p:cNvGraphicFramePr>
            <a:graphicFrameLocks/>
          </p:cNvGraphicFramePr>
          <p:nvPr>
            <p:extLst>
              <p:ext uri="{D42A27DB-BD31-4B8C-83A1-F6EECF244321}">
                <p14:modId xmlns:p14="http://schemas.microsoft.com/office/powerpoint/2010/main" val="1611481703"/>
              </p:ext>
            </p:extLst>
          </p:nvPr>
        </p:nvGraphicFramePr>
        <p:xfrm>
          <a:off x="1219201" y="821642"/>
          <a:ext cx="9647582" cy="531410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8712142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wipe(left)">
                                      <p:cBhvr>
                                        <p:cTn id="11"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6754EEA-AB37-45F1-B0A7-C4AA8BB86D09}"/>
              </a:ext>
            </a:extLst>
          </p:cNvPr>
          <p:cNvSpPr>
            <a:spLocks noGrp="1"/>
          </p:cNvSpPr>
          <p:nvPr>
            <p:ph type="title"/>
          </p:nvPr>
        </p:nvSpPr>
        <p:spPr>
          <a:xfrm>
            <a:off x="838200" y="217970"/>
            <a:ext cx="10515600" cy="1089529"/>
          </a:xfrm>
        </p:spPr>
        <p:txBody>
          <a:bodyPr/>
          <a:lstStyle/>
          <a:p>
            <a:r>
              <a:rPr lang="it-IT" dirty="0" err="1"/>
              <a:t>Emerging</a:t>
            </a:r>
            <a:r>
              <a:rPr lang="it-IT" dirty="0"/>
              <a:t> </a:t>
            </a:r>
            <a:r>
              <a:rPr lang="it-IT" dirty="0" err="1"/>
              <a:t>topics</a:t>
            </a:r>
            <a:r>
              <a:rPr lang="it-IT" dirty="0"/>
              <a:t> for </a:t>
            </a:r>
            <a:r>
              <a:rPr lang="it-IT" dirty="0" err="1"/>
              <a:t>medical</a:t>
            </a:r>
            <a:r>
              <a:rPr lang="it-IT" dirty="0"/>
              <a:t> </a:t>
            </a:r>
            <a:r>
              <a:rPr lang="it-IT" dirty="0" err="1"/>
              <a:t>nad</a:t>
            </a:r>
            <a:r>
              <a:rPr lang="it-IT" dirty="0"/>
              <a:t> </a:t>
            </a:r>
            <a:r>
              <a:rPr lang="it-IT" dirty="0" err="1"/>
              <a:t>health</a:t>
            </a:r>
            <a:r>
              <a:rPr lang="it-IT" dirty="0"/>
              <a:t> care </a:t>
            </a:r>
            <a:r>
              <a:rPr lang="it-IT" dirty="0" err="1"/>
              <a:t>professionals</a:t>
            </a:r>
            <a:r>
              <a:rPr lang="it-IT" dirty="0"/>
              <a:t> </a:t>
            </a:r>
            <a:r>
              <a:rPr lang="it-IT" dirty="0" err="1"/>
              <a:t>education</a:t>
            </a:r>
            <a:endParaRPr lang="it-IT" dirty="0"/>
          </a:p>
        </p:txBody>
      </p:sp>
      <p:graphicFrame>
        <p:nvGraphicFramePr>
          <p:cNvPr id="4" name="Segnaposto contenuto 3">
            <a:extLst>
              <a:ext uri="{FF2B5EF4-FFF2-40B4-BE49-F238E27FC236}">
                <a16:creationId xmlns:a16="http://schemas.microsoft.com/office/drawing/2014/main" id="{26CD345E-10AC-40CF-8146-B4399CD92A17}"/>
              </a:ext>
            </a:extLst>
          </p:cNvPr>
          <p:cNvGraphicFramePr>
            <a:graphicFrameLocks noGrp="1"/>
          </p:cNvGraphicFramePr>
          <p:nvPr>
            <p:ph idx="1"/>
            <p:extLst>
              <p:ext uri="{D42A27DB-BD31-4B8C-83A1-F6EECF244321}">
                <p14:modId xmlns:p14="http://schemas.microsoft.com/office/powerpoint/2010/main" val="3058283156"/>
              </p:ext>
            </p:extLst>
          </p:nvPr>
        </p:nvGraphicFramePr>
        <p:xfrm>
          <a:off x="838200" y="1171254"/>
          <a:ext cx="10798139" cy="46747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346325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770FF036-AB9D-D04D-9E37-0683527D5D00}"/>
              </a:ext>
            </a:extLst>
          </p:cNvPr>
          <p:cNvPicPr>
            <a:picLocks noChangeAspect="1"/>
          </p:cNvPicPr>
          <p:nvPr/>
        </p:nvPicPr>
        <p:blipFill>
          <a:blip r:embed="rId2"/>
          <a:stretch>
            <a:fillRect/>
          </a:stretch>
        </p:blipFill>
        <p:spPr>
          <a:xfrm>
            <a:off x="175821" y="175177"/>
            <a:ext cx="5920179" cy="2981696"/>
          </a:xfrm>
          <a:prstGeom prst="rect">
            <a:avLst/>
          </a:prstGeom>
        </p:spPr>
      </p:pic>
      <p:pic>
        <p:nvPicPr>
          <p:cNvPr id="3" name="Immagine 2">
            <a:extLst>
              <a:ext uri="{FF2B5EF4-FFF2-40B4-BE49-F238E27FC236}">
                <a16:creationId xmlns:a16="http://schemas.microsoft.com/office/drawing/2014/main" id="{E8E69FDB-5A7E-7344-BEFB-196247F46E28}"/>
              </a:ext>
            </a:extLst>
          </p:cNvPr>
          <p:cNvPicPr>
            <a:picLocks noChangeAspect="1"/>
          </p:cNvPicPr>
          <p:nvPr/>
        </p:nvPicPr>
        <p:blipFill>
          <a:blip r:embed="rId3"/>
          <a:stretch>
            <a:fillRect/>
          </a:stretch>
        </p:blipFill>
        <p:spPr>
          <a:xfrm>
            <a:off x="0" y="3156873"/>
            <a:ext cx="12267393" cy="2860028"/>
          </a:xfrm>
          <a:prstGeom prst="rect">
            <a:avLst/>
          </a:prstGeom>
        </p:spPr>
      </p:pic>
      <p:sp>
        <p:nvSpPr>
          <p:cNvPr id="5" name="Rettangolo 4">
            <a:extLst>
              <a:ext uri="{FF2B5EF4-FFF2-40B4-BE49-F238E27FC236}">
                <a16:creationId xmlns:a16="http://schemas.microsoft.com/office/drawing/2014/main" id="{D64333FC-AF64-FA41-BFD0-53158024BF62}"/>
              </a:ext>
            </a:extLst>
          </p:cNvPr>
          <p:cNvSpPr/>
          <p:nvPr/>
        </p:nvSpPr>
        <p:spPr>
          <a:xfrm>
            <a:off x="263271" y="3970661"/>
            <a:ext cx="12004122" cy="123245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noFill/>
            </a:endParaRPr>
          </a:p>
        </p:txBody>
      </p:sp>
    </p:spTree>
    <p:extLst>
      <p:ext uri="{BB962C8B-B14F-4D97-AF65-F5344CB8AC3E}">
        <p14:creationId xmlns:p14="http://schemas.microsoft.com/office/powerpoint/2010/main" val="1703342149"/>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9B474861-F9D1-5C4C-AA0F-CD57C8245847}"/>
              </a:ext>
            </a:extLst>
          </p:cNvPr>
          <p:cNvPicPr>
            <a:picLocks noChangeAspect="1"/>
          </p:cNvPicPr>
          <p:nvPr/>
        </p:nvPicPr>
        <p:blipFill>
          <a:blip r:embed="rId2"/>
          <a:stretch>
            <a:fillRect/>
          </a:stretch>
        </p:blipFill>
        <p:spPr>
          <a:xfrm>
            <a:off x="0" y="-1"/>
            <a:ext cx="12192000" cy="6242381"/>
          </a:xfrm>
          <a:prstGeom prst="rect">
            <a:avLst/>
          </a:prstGeom>
        </p:spPr>
      </p:pic>
      <p:sp>
        <p:nvSpPr>
          <p:cNvPr id="8" name="Titolo 7">
            <a:extLst>
              <a:ext uri="{FF2B5EF4-FFF2-40B4-BE49-F238E27FC236}">
                <a16:creationId xmlns:a16="http://schemas.microsoft.com/office/drawing/2014/main" id="{C9C22B0B-E02F-3B40-A357-7B192150B424}"/>
              </a:ext>
            </a:extLst>
          </p:cNvPr>
          <p:cNvSpPr>
            <a:spLocks noGrp="1"/>
          </p:cNvSpPr>
          <p:nvPr>
            <p:ph type="title"/>
          </p:nvPr>
        </p:nvSpPr>
        <p:spPr/>
        <p:txBody>
          <a:bodyPr/>
          <a:lstStyle/>
          <a:p>
            <a:endParaRPr lang="it-IT" dirty="0"/>
          </a:p>
        </p:txBody>
      </p:sp>
      <p:sp>
        <p:nvSpPr>
          <p:cNvPr id="9" name="Titolo 3">
            <a:extLst>
              <a:ext uri="{FF2B5EF4-FFF2-40B4-BE49-F238E27FC236}">
                <a16:creationId xmlns:a16="http://schemas.microsoft.com/office/drawing/2014/main" id="{8A6CDCB5-450D-904A-B6FD-ED50620E3257}"/>
              </a:ext>
            </a:extLst>
          </p:cNvPr>
          <p:cNvSpPr txBox="1">
            <a:spLocks/>
          </p:cNvSpPr>
          <p:nvPr/>
        </p:nvSpPr>
        <p:spPr>
          <a:xfrm>
            <a:off x="2715065" y="2869174"/>
            <a:ext cx="884388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6064"/>
                </a:solidFill>
                <a:latin typeface="+mn-lt"/>
                <a:ea typeface="+mj-ea"/>
                <a:cs typeface="+mj-cs"/>
              </a:defRPr>
            </a:lvl1pPr>
          </a:lstStyle>
          <a:p>
            <a:r>
              <a:rPr lang="it-IT"/>
              <a:t>Overview</a:t>
            </a:r>
            <a:endParaRPr lang="it-IT" dirty="0"/>
          </a:p>
        </p:txBody>
      </p:sp>
    </p:spTree>
    <p:extLst>
      <p:ext uri="{BB962C8B-B14F-4D97-AF65-F5344CB8AC3E}">
        <p14:creationId xmlns:p14="http://schemas.microsoft.com/office/powerpoint/2010/main" val="41644545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magin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881" y="106038"/>
            <a:ext cx="11616892" cy="6384047"/>
          </a:xfrm>
          <a:prstGeom prst="rect">
            <a:avLst/>
          </a:prstGeom>
        </p:spPr>
      </p:pic>
      <p:sp>
        <p:nvSpPr>
          <p:cNvPr id="9" name="Segnaposto numero diapositiva 8"/>
          <p:cNvSpPr>
            <a:spLocks noGrp="1"/>
          </p:cNvSpPr>
          <p:nvPr>
            <p:ph type="sldNum" sz="quarter" idx="12"/>
          </p:nvPr>
        </p:nvSpPr>
        <p:spPr>
          <a:xfrm>
            <a:off x="9161530" y="6333223"/>
            <a:ext cx="2823589" cy="365125"/>
          </a:xfrm>
        </p:spPr>
        <p:txBody>
          <a:bodyPr/>
          <a:lstStyle/>
          <a:p>
            <a:fld id="{2F87E3DA-3410-4B4C-BA64-1334988004D5}" type="slidenum">
              <a:rPr lang="it-IT" smtClean="0">
                <a:solidFill>
                  <a:schemeClr val="bg1"/>
                </a:solidFill>
              </a:rPr>
              <a:t>30</a:t>
            </a:fld>
            <a:endParaRPr lang="it-IT">
              <a:solidFill>
                <a:schemeClr val="bg1"/>
              </a:solidFill>
            </a:endParaRPr>
          </a:p>
        </p:txBody>
      </p:sp>
      <p:sp>
        <p:nvSpPr>
          <p:cNvPr id="6" name="Titolo 1"/>
          <p:cNvSpPr txBox="1">
            <a:spLocks/>
          </p:cNvSpPr>
          <p:nvPr/>
        </p:nvSpPr>
        <p:spPr>
          <a:xfrm>
            <a:off x="3272450" y="2261499"/>
            <a:ext cx="8389978" cy="1167501"/>
          </a:xfrm>
          <a:prstGeom prst="rect">
            <a:avLst/>
          </a:prstGeom>
        </p:spPr>
        <p:txBody>
          <a:bodyPr vert="horz" lIns="121334" tIns="60667" rIns="121334" bIns="60667" rtlCol="0" anchor="ctr">
            <a:noAutofit/>
          </a:bodyPr>
          <a:lstStyle>
            <a:lvl1pPr algn="ctr" defTabSz="1083015" rtl="0" eaLnBrk="1" latinLnBrk="0" hangingPunct="1">
              <a:spcBef>
                <a:spcPct val="0"/>
              </a:spcBef>
              <a:buNone/>
              <a:defRPr sz="5200" kern="1200">
                <a:solidFill>
                  <a:schemeClr val="tx1"/>
                </a:solidFill>
                <a:latin typeface="+mj-lt"/>
                <a:ea typeface="+mj-ea"/>
                <a:cs typeface="+mj-cs"/>
              </a:defRPr>
            </a:lvl1pPr>
          </a:lstStyle>
          <a:p>
            <a:pPr algn="r"/>
            <a:r>
              <a:rPr lang="en-US" sz="4481" dirty="0">
                <a:solidFill>
                  <a:srgbClr val="003B5C"/>
                </a:solidFill>
                <a:latin typeface="Franklin Gothic Demi"/>
              </a:rPr>
              <a:t>Public Health Workforce:</a:t>
            </a:r>
          </a:p>
          <a:p>
            <a:pPr algn="r"/>
            <a:r>
              <a:rPr lang="en-US" sz="3137" dirty="0">
                <a:solidFill>
                  <a:srgbClr val="003B5C"/>
                </a:solidFill>
                <a:latin typeface="Franklin Gothic Demi"/>
              </a:rPr>
              <a:t>a </a:t>
            </a:r>
            <a:r>
              <a:rPr lang="en-US" sz="3137" i="1" dirty="0" err="1">
                <a:solidFill>
                  <a:srgbClr val="003B5C"/>
                </a:solidFill>
                <a:latin typeface="Franklin Gothic Demi"/>
              </a:rPr>
              <a:t>Laboratorium</a:t>
            </a:r>
            <a:r>
              <a:rPr lang="en-US" sz="3137" dirty="0">
                <a:solidFill>
                  <a:srgbClr val="003B5C"/>
                </a:solidFill>
                <a:latin typeface="Franklin Gothic Demi"/>
              </a:rPr>
              <a:t> for improving training in prevention, preparedness, and response to health crises</a:t>
            </a:r>
          </a:p>
          <a:p>
            <a:pPr algn="r"/>
            <a:r>
              <a:rPr lang="en-US" sz="3137" dirty="0">
                <a:solidFill>
                  <a:srgbClr val="003B5C"/>
                </a:solidFill>
                <a:latin typeface="Franklin Gothic Demi"/>
              </a:rPr>
              <a:t> </a:t>
            </a:r>
          </a:p>
          <a:p>
            <a:pPr algn="r"/>
            <a:endParaRPr lang="en-US" sz="3137" i="1" dirty="0">
              <a:solidFill>
                <a:srgbClr val="003B5C"/>
              </a:solidFill>
              <a:latin typeface="Franklin Gothic Demi"/>
            </a:endParaRPr>
          </a:p>
        </p:txBody>
      </p:sp>
      <p:pic>
        <p:nvPicPr>
          <p:cNvPr id="8" name="Immagine" descr="Immagine">
            <a:extLst>
              <a:ext uri="{FF2B5EF4-FFF2-40B4-BE49-F238E27FC236}">
                <a16:creationId xmlns:a16="http://schemas.microsoft.com/office/drawing/2014/main" id="{090B18C4-94F0-804C-8905-44313BE79AF5}"/>
              </a:ext>
            </a:extLst>
          </p:cNvPr>
          <p:cNvPicPr>
            <a:picLocks noChangeAspect="1"/>
          </p:cNvPicPr>
          <p:nvPr/>
        </p:nvPicPr>
        <p:blipFill>
          <a:blip r:embed="rId5"/>
          <a:stretch>
            <a:fillRect/>
          </a:stretch>
        </p:blipFill>
        <p:spPr>
          <a:xfrm>
            <a:off x="11049397" y="5687840"/>
            <a:ext cx="613031" cy="564710"/>
          </a:xfrm>
          <a:prstGeom prst="rect">
            <a:avLst/>
          </a:prstGeom>
          <a:ln w="12700">
            <a:miter lim="400000"/>
          </a:ln>
        </p:spPr>
      </p:pic>
      <p:sp>
        <p:nvSpPr>
          <p:cNvPr id="11" name="Rettangolo con angoli arrotondati 10">
            <a:extLst>
              <a:ext uri="{FF2B5EF4-FFF2-40B4-BE49-F238E27FC236}">
                <a16:creationId xmlns:a16="http://schemas.microsoft.com/office/drawing/2014/main" id="{F6A2C515-5D62-E94D-878B-3F9A60B99E30}"/>
              </a:ext>
            </a:extLst>
          </p:cNvPr>
          <p:cNvSpPr/>
          <p:nvPr/>
        </p:nvSpPr>
        <p:spPr>
          <a:xfrm>
            <a:off x="1881403" y="2976313"/>
            <a:ext cx="2806339" cy="782360"/>
          </a:xfrm>
          <a:prstGeom prst="roundRect">
            <a:avLst/>
          </a:prstGeom>
          <a:ln w="57150">
            <a:solidFill>
              <a:srgbClr val="003B5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3200" b="1" dirty="0">
                <a:latin typeface="Franklin Gothic Book"/>
              </a:rPr>
              <a:t>Repository</a:t>
            </a:r>
            <a:endParaRPr lang="en-GB" sz="3200" dirty="0"/>
          </a:p>
        </p:txBody>
      </p:sp>
      <p:sp>
        <p:nvSpPr>
          <p:cNvPr id="12" name="Rettangolo con angoli arrotondati 11">
            <a:extLst>
              <a:ext uri="{FF2B5EF4-FFF2-40B4-BE49-F238E27FC236}">
                <a16:creationId xmlns:a16="http://schemas.microsoft.com/office/drawing/2014/main" id="{4B0D9BF6-0F6B-634F-9556-03117CB3612A}"/>
              </a:ext>
            </a:extLst>
          </p:cNvPr>
          <p:cNvSpPr/>
          <p:nvPr/>
        </p:nvSpPr>
        <p:spPr>
          <a:xfrm>
            <a:off x="1390400" y="3604275"/>
            <a:ext cx="3788347" cy="2885810"/>
          </a:xfrm>
          <a:prstGeom prst="roundRect">
            <a:avLst/>
          </a:prstGeom>
          <a:solidFill>
            <a:schemeClr val="bg1"/>
          </a:solidFill>
          <a:ln w="57150">
            <a:solidFill>
              <a:srgbClr val="003B5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2000" dirty="0">
                <a:latin typeface="Franklin Gothic Book"/>
              </a:rPr>
              <a:t>Collating and classifying </a:t>
            </a:r>
          </a:p>
          <a:p>
            <a:pPr algn="ctr"/>
            <a:r>
              <a:rPr lang="en-GB" sz="2000" dirty="0">
                <a:latin typeface="Franklin Gothic Book"/>
              </a:rPr>
              <a:t>training resources and materials, based on existing or newly-developed International Competency Frameworks for the Public Health Workforce</a:t>
            </a:r>
            <a:endParaRPr lang="en-GB" sz="2000" dirty="0"/>
          </a:p>
        </p:txBody>
      </p:sp>
      <p:sp>
        <p:nvSpPr>
          <p:cNvPr id="14" name="Rettangolo con angoli arrotondati 13">
            <a:extLst>
              <a:ext uri="{FF2B5EF4-FFF2-40B4-BE49-F238E27FC236}">
                <a16:creationId xmlns:a16="http://schemas.microsoft.com/office/drawing/2014/main" id="{5E402DF9-4A76-FA4B-8C23-DB6DA20A2E36}"/>
              </a:ext>
            </a:extLst>
          </p:cNvPr>
          <p:cNvSpPr/>
          <p:nvPr/>
        </p:nvSpPr>
        <p:spPr>
          <a:xfrm>
            <a:off x="6383231" y="3280866"/>
            <a:ext cx="2363531" cy="888153"/>
          </a:xfrm>
          <a:prstGeom prst="roundRect">
            <a:avLst/>
          </a:prstGeom>
          <a:ln w="57150">
            <a:solidFill>
              <a:srgbClr val="003B5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2241" b="1" dirty="0">
                <a:latin typeface="Franklin Gothic Book"/>
              </a:rPr>
              <a:t>Prototype course</a:t>
            </a:r>
            <a:endParaRPr lang="en-GB" sz="2241" dirty="0"/>
          </a:p>
        </p:txBody>
      </p:sp>
      <p:sp>
        <p:nvSpPr>
          <p:cNvPr id="15" name="Rettangolo con angoli arrotondati 14">
            <a:extLst>
              <a:ext uri="{FF2B5EF4-FFF2-40B4-BE49-F238E27FC236}">
                <a16:creationId xmlns:a16="http://schemas.microsoft.com/office/drawing/2014/main" id="{2E692171-2441-5E4B-93DF-83C0BB837EAE}"/>
              </a:ext>
            </a:extLst>
          </p:cNvPr>
          <p:cNvSpPr/>
          <p:nvPr/>
        </p:nvSpPr>
        <p:spPr>
          <a:xfrm>
            <a:off x="6096000" y="4169019"/>
            <a:ext cx="3990555" cy="2164204"/>
          </a:xfrm>
          <a:prstGeom prst="roundRect">
            <a:avLst/>
          </a:prstGeom>
          <a:solidFill>
            <a:schemeClr val="bg1"/>
          </a:solidFill>
          <a:ln w="57150">
            <a:solidFill>
              <a:srgbClr val="003B5C"/>
            </a:solidFill>
          </a:ln>
        </p:spPr>
        <p:style>
          <a:lnRef idx="2">
            <a:schemeClr val="accent6"/>
          </a:lnRef>
          <a:fillRef idx="1">
            <a:schemeClr val="lt1"/>
          </a:fillRef>
          <a:effectRef idx="0">
            <a:schemeClr val="accent6"/>
          </a:effectRef>
          <a:fontRef idx="minor">
            <a:schemeClr val="dk1"/>
          </a:fontRef>
        </p:style>
        <p:txBody>
          <a:bodyPr rtlCol="0" anchor="ctr"/>
          <a:lstStyle/>
          <a:p>
            <a:pPr marL="320126" indent="-320126" algn="ctr" defTabSz="1024402">
              <a:lnSpc>
                <a:spcPct val="90000"/>
              </a:lnSpc>
              <a:spcBef>
                <a:spcPts val="1120"/>
              </a:spcBef>
            </a:pPr>
            <a:r>
              <a:rPr lang="en-GB" sz="2241" dirty="0">
                <a:latin typeface="Franklin Gothic Book"/>
              </a:rPr>
              <a:t>Competence-oriented active learning-PBL for the public health workforce</a:t>
            </a:r>
          </a:p>
          <a:p>
            <a:pPr marL="320126" indent="-320126" algn="ctr" defTabSz="1024402">
              <a:lnSpc>
                <a:spcPct val="90000"/>
              </a:lnSpc>
              <a:spcBef>
                <a:spcPts val="1120"/>
              </a:spcBef>
            </a:pPr>
            <a:r>
              <a:rPr lang="en-GB" sz="2241" dirty="0">
                <a:latin typeface="Franklin Gothic Book"/>
              </a:rPr>
              <a:t>Design of an e-learning pilot course on Epidemic Intelligence</a:t>
            </a:r>
            <a:endParaRPr lang="en-GB" sz="2017" dirty="0"/>
          </a:p>
        </p:txBody>
      </p:sp>
    </p:spTree>
    <p:custDataLst>
      <p:tags r:id="rId1"/>
    </p:custDataLst>
    <p:extLst>
      <p:ext uri="{BB962C8B-B14F-4D97-AF65-F5344CB8AC3E}">
        <p14:creationId xmlns:p14="http://schemas.microsoft.com/office/powerpoint/2010/main" val="2546375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dissolve">
                                      <p:cBhvr>
                                        <p:cTn id="15" dur="500"/>
                                        <p:tgtEl>
                                          <p:spTgt spid="14"/>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dissolve">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3">
            <a:extLst>
              <a:ext uri="{FF2B5EF4-FFF2-40B4-BE49-F238E27FC236}">
                <a16:creationId xmlns:a16="http://schemas.microsoft.com/office/drawing/2014/main" id="{FD7B571B-EB62-4F47-8997-19F1F886EE5E}"/>
              </a:ext>
            </a:extLst>
          </p:cNvPr>
          <p:cNvSpPr txBox="1">
            <a:spLocks/>
          </p:cNvSpPr>
          <p:nvPr/>
        </p:nvSpPr>
        <p:spPr>
          <a:xfrm>
            <a:off x="556591" y="1538868"/>
            <a:ext cx="10857507" cy="43530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it-IT"/>
              <a:t>The central role of communication</a:t>
            </a:r>
            <a:endParaRPr lang="it-IT" dirty="0"/>
          </a:p>
        </p:txBody>
      </p:sp>
      <p:sp>
        <p:nvSpPr>
          <p:cNvPr id="3" name="Titolo 2">
            <a:extLst>
              <a:ext uri="{FF2B5EF4-FFF2-40B4-BE49-F238E27FC236}">
                <a16:creationId xmlns:a16="http://schemas.microsoft.com/office/drawing/2014/main" id="{5CA91535-90CC-4309-BD71-32C0EF5730AE}"/>
              </a:ext>
            </a:extLst>
          </p:cNvPr>
          <p:cNvSpPr txBox="1">
            <a:spLocks/>
          </p:cNvSpPr>
          <p:nvPr/>
        </p:nvSpPr>
        <p:spPr>
          <a:xfrm>
            <a:off x="556591" y="548640"/>
            <a:ext cx="10857507" cy="78950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b="1" dirty="0">
                <a:solidFill>
                  <a:srgbClr val="006064"/>
                </a:solidFill>
              </a:rPr>
              <a:t>Information and </a:t>
            </a:r>
            <a:r>
              <a:rPr lang="it-IT" b="1" dirty="0" err="1">
                <a:solidFill>
                  <a:srgbClr val="006064"/>
                </a:solidFill>
              </a:rPr>
              <a:t>infodemic</a:t>
            </a:r>
            <a:endParaRPr lang="it-IT" b="1" dirty="0">
              <a:solidFill>
                <a:srgbClr val="006064"/>
              </a:solidFill>
            </a:endParaRPr>
          </a:p>
        </p:txBody>
      </p:sp>
      <p:pic>
        <p:nvPicPr>
          <p:cNvPr id="4" name="Immagine 5">
            <a:extLst>
              <a:ext uri="{FF2B5EF4-FFF2-40B4-BE49-F238E27FC236}">
                <a16:creationId xmlns:a16="http://schemas.microsoft.com/office/drawing/2014/main" id="{C92FE95E-EDE2-4848-AC30-1F2AE0AE5FEA}"/>
              </a:ext>
            </a:extLst>
          </p:cNvPr>
          <p:cNvPicPr>
            <a:picLocks noChangeAspect="1"/>
          </p:cNvPicPr>
          <p:nvPr/>
        </p:nvPicPr>
        <p:blipFill>
          <a:blip r:embed="rId2">
            <a:extLst>
              <a:ext uri="{28A0092B-C50C-407E-A947-70E740481C1C}">
                <a14:useLocalDpi xmlns:a14="http://schemas.microsoft.com/office/drawing/2010/main" val="0"/>
              </a:ext>
            </a:extLst>
          </a:blip>
          <a:srcRect t="32510"/>
          <a:stretch>
            <a:fillRect/>
          </a:stretch>
        </p:blipFill>
        <p:spPr bwMode="auto">
          <a:xfrm>
            <a:off x="2000448" y="2239193"/>
            <a:ext cx="8023225"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sellaDiTesto 4">
            <a:extLst>
              <a:ext uri="{FF2B5EF4-FFF2-40B4-BE49-F238E27FC236}">
                <a16:creationId xmlns:a16="http://schemas.microsoft.com/office/drawing/2014/main" id="{215F7697-2B0D-454C-A2A6-72FBF3D81892}"/>
              </a:ext>
            </a:extLst>
          </p:cNvPr>
          <p:cNvSpPr txBox="1"/>
          <p:nvPr/>
        </p:nvSpPr>
        <p:spPr>
          <a:xfrm>
            <a:off x="1895672" y="5253857"/>
            <a:ext cx="8578850" cy="300037"/>
          </a:xfrm>
          <a:prstGeom prst="rect">
            <a:avLst/>
          </a:prstGeom>
          <a:noFill/>
        </p:spPr>
        <p:txBody>
          <a:bodyPr>
            <a:spAutoFit/>
          </a:bodyPr>
          <a:lstStyle/>
          <a:p>
            <a:pPr defTabSz="685800">
              <a:defRPr/>
            </a:pPr>
            <a:r>
              <a:rPr lang="it-IT" sz="1350" dirty="0">
                <a:solidFill>
                  <a:prstClr val="black"/>
                </a:solidFill>
                <a:latin typeface="Calibri" panose="020F0502020204030204"/>
              </a:rPr>
              <a:t>https://www.thelancet.com/journals/laninf/article/PIIS1473-3099(20)30565-X/fulltext?dgcid=raven_jbs_etoc_email</a:t>
            </a:r>
          </a:p>
        </p:txBody>
      </p:sp>
    </p:spTree>
    <p:extLst>
      <p:ext uri="{BB962C8B-B14F-4D97-AF65-F5344CB8AC3E}">
        <p14:creationId xmlns:p14="http://schemas.microsoft.com/office/powerpoint/2010/main" val="2111624479"/>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7"/>
          <p:cNvSpPr>
            <a:spLocks noGrp="1"/>
          </p:cNvSpPr>
          <p:nvPr>
            <p:ph type="title"/>
          </p:nvPr>
        </p:nvSpPr>
        <p:spPr>
          <a:xfrm>
            <a:off x="847323" y="303674"/>
            <a:ext cx="4519807" cy="1089529"/>
          </a:xfrm>
        </p:spPr>
        <p:txBody>
          <a:bodyPr/>
          <a:lstStyle/>
          <a:p>
            <a:r>
              <a:rPr lang="it-IT" dirty="0"/>
              <a:t>‘</a:t>
            </a:r>
            <a:r>
              <a:rPr lang="it-IT" dirty="0" err="1"/>
              <a:t>Traditional</a:t>
            </a:r>
            <a:r>
              <a:rPr lang="it-IT" dirty="0"/>
              <a:t>’ </a:t>
            </a:r>
            <a:br>
              <a:rPr lang="it-IT" dirty="0"/>
            </a:br>
            <a:r>
              <a:rPr lang="it-IT" dirty="0"/>
              <a:t>press office </a:t>
            </a:r>
            <a:r>
              <a:rPr lang="it-IT" dirty="0" err="1"/>
              <a:t>activities</a:t>
            </a:r>
            <a:endParaRPr lang="it-IT" dirty="0"/>
          </a:p>
        </p:txBody>
      </p:sp>
      <p:sp>
        <p:nvSpPr>
          <p:cNvPr id="14" name="CasellaDiTesto 13"/>
          <p:cNvSpPr txBox="1"/>
          <p:nvPr/>
        </p:nvSpPr>
        <p:spPr>
          <a:xfrm>
            <a:off x="646825" y="1504301"/>
            <a:ext cx="4040155" cy="2031325"/>
          </a:xfrm>
          <a:prstGeom prst="rect">
            <a:avLst/>
          </a:prstGeom>
          <a:noFill/>
        </p:spPr>
        <p:txBody>
          <a:bodyPr wrap="square" rtlCol="0">
            <a:spAutoFit/>
          </a:bodyPr>
          <a:lstStyle/>
          <a:p>
            <a:r>
              <a:rPr lang="it-IT" dirty="0">
                <a:latin typeface="Calibri" panose="020F0502020204030204"/>
              </a:rPr>
              <a:t> </a:t>
            </a:r>
            <a:r>
              <a:rPr lang="it-IT" dirty="0" err="1">
                <a:latin typeface="Calibri" panose="020F0502020204030204"/>
              </a:rPr>
              <a:t>Since</a:t>
            </a:r>
            <a:r>
              <a:rPr lang="it-IT" dirty="0">
                <a:latin typeface="Calibri" panose="020F0502020204030204"/>
              </a:rPr>
              <a:t> the </a:t>
            </a:r>
            <a:r>
              <a:rPr lang="it-IT" dirty="0" err="1">
                <a:latin typeface="Calibri" panose="020F0502020204030204"/>
              </a:rPr>
              <a:t>beginning</a:t>
            </a:r>
            <a:r>
              <a:rPr lang="it-IT" dirty="0">
                <a:latin typeface="Calibri" panose="020F0502020204030204"/>
              </a:rPr>
              <a:t> of the </a:t>
            </a:r>
            <a:r>
              <a:rPr lang="it-IT" dirty="0" err="1">
                <a:latin typeface="Calibri" panose="020F0502020204030204"/>
              </a:rPr>
              <a:t>pandemic</a:t>
            </a:r>
            <a:endParaRPr lang="it-IT" dirty="0">
              <a:latin typeface="Calibri" panose="020F0502020204030204"/>
            </a:endParaRPr>
          </a:p>
          <a:p>
            <a:pPr marL="285750" indent="-285750">
              <a:buFontTx/>
              <a:buChar char="-"/>
            </a:pPr>
            <a:r>
              <a:rPr lang="it-IT" dirty="0">
                <a:latin typeface="Calibri" panose="020F0502020204030204"/>
              </a:rPr>
              <a:t>More </a:t>
            </a:r>
            <a:r>
              <a:rPr lang="it-IT" dirty="0" err="1">
                <a:latin typeface="Calibri" panose="020F0502020204030204"/>
              </a:rPr>
              <a:t>than</a:t>
            </a:r>
            <a:r>
              <a:rPr lang="it-IT" dirty="0">
                <a:latin typeface="Calibri" panose="020F0502020204030204"/>
              </a:rPr>
              <a:t> 400 press </a:t>
            </a:r>
            <a:r>
              <a:rPr lang="it-IT" dirty="0" err="1">
                <a:latin typeface="Calibri" panose="020F0502020204030204"/>
              </a:rPr>
              <a:t>releases</a:t>
            </a:r>
            <a:endParaRPr lang="it-IT" dirty="0">
              <a:latin typeface="Calibri" panose="020F0502020204030204"/>
            </a:endParaRPr>
          </a:p>
          <a:p>
            <a:pPr marL="285750" indent="-285750">
              <a:buFontTx/>
              <a:buChar char="-"/>
            </a:pPr>
            <a:r>
              <a:rPr lang="it-IT" dirty="0">
                <a:latin typeface="Calibri" panose="020F0502020204030204"/>
              </a:rPr>
              <a:t>More </a:t>
            </a:r>
            <a:r>
              <a:rPr lang="it-IT" dirty="0" err="1">
                <a:latin typeface="Calibri" panose="020F0502020204030204"/>
              </a:rPr>
              <a:t>than</a:t>
            </a:r>
            <a:r>
              <a:rPr lang="it-IT" dirty="0">
                <a:latin typeface="Calibri" panose="020F0502020204030204"/>
              </a:rPr>
              <a:t> 200K </a:t>
            </a:r>
            <a:r>
              <a:rPr lang="it-IT" dirty="0" err="1">
                <a:latin typeface="Calibri" panose="020F0502020204030204"/>
              </a:rPr>
              <a:t>citations</a:t>
            </a:r>
            <a:r>
              <a:rPr lang="it-IT" dirty="0">
                <a:latin typeface="Calibri" panose="020F0502020204030204"/>
              </a:rPr>
              <a:t> on the press</a:t>
            </a:r>
          </a:p>
          <a:p>
            <a:pPr marL="285750" indent="-285750">
              <a:buFontTx/>
              <a:buChar char="-"/>
            </a:pPr>
            <a:r>
              <a:rPr lang="it-IT" dirty="0">
                <a:latin typeface="Calibri" panose="020F0502020204030204"/>
              </a:rPr>
              <a:t>More </a:t>
            </a:r>
            <a:r>
              <a:rPr lang="it-IT" dirty="0" err="1">
                <a:latin typeface="Calibri" panose="020F0502020204030204"/>
              </a:rPr>
              <a:t>than</a:t>
            </a:r>
            <a:r>
              <a:rPr lang="it-IT" dirty="0">
                <a:latin typeface="Calibri" panose="020F0502020204030204"/>
              </a:rPr>
              <a:t> 500 </a:t>
            </a:r>
            <a:r>
              <a:rPr lang="it-IT" dirty="0" err="1">
                <a:latin typeface="Calibri" panose="020F0502020204030204"/>
              </a:rPr>
              <a:t>interviews</a:t>
            </a:r>
            <a:r>
              <a:rPr lang="it-IT" dirty="0">
                <a:latin typeface="Calibri" panose="020F0502020204030204"/>
              </a:rPr>
              <a:t> (</a:t>
            </a:r>
            <a:r>
              <a:rPr lang="it-IT" dirty="0" err="1">
                <a:latin typeface="Calibri" panose="020F0502020204030204"/>
              </a:rPr>
              <a:t>given</a:t>
            </a:r>
            <a:r>
              <a:rPr lang="it-IT" dirty="0">
                <a:latin typeface="Calibri" panose="020F0502020204030204"/>
              </a:rPr>
              <a:t> by the </a:t>
            </a:r>
            <a:r>
              <a:rPr lang="it-IT" dirty="0" err="1">
                <a:latin typeface="Calibri" panose="020F0502020204030204"/>
              </a:rPr>
              <a:t>President</a:t>
            </a:r>
            <a:r>
              <a:rPr lang="it-IT" dirty="0">
                <a:latin typeface="Calibri" panose="020F0502020204030204"/>
              </a:rPr>
              <a:t> or </a:t>
            </a:r>
            <a:r>
              <a:rPr lang="it-IT" dirty="0" err="1">
                <a:latin typeface="Calibri" panose="020F0502020204030204"/>
              </a:rPr>
              <a:t>Iss</a:t>
            </a:r>
            <a:r>
              <a:rPr lang="it-IT" dirty="0">
                <a:latin typeface="Calibri" panose="020F0502020204030204"/>
              </a:rPr>
              <a:t> </a:t>
            </a:r>
            <a:r>
              <a:rPr lang="it-IT" dirty="0" err="1">
                <a:latin typeface="Calibri" panose="020F0502020204030204"/>
              </a:rPr>
              <a:t>experts</a:t>
            </a:r>
            <a:r>
              <a:rPr lang="it-IT" dirty="0">
                <a:latin typeface="Calibri" panose="020F0502020204030204"/>
              </a:rPr>
              <a:t>)</a:t>
            </a:r>
          </a:p>
          <a:p>
            <a:pPr marL="285750" indent="-285750">
              <a:buFontTx/>
              <a:buChar char="-"/>
            </a:pPr>
            <a:r>
              <a:rPr lang="it-IT" dirty="0">
                <a:latin typeface="Calibri" panose="020F0502020204030204"/>
              </a:rPr>
              <a:t>Press </a:t>
            </a:r>
            <a:r>
              <a:rPr lang="it-IT" dirty="0" err="1">
                <a:latin typeface="Calibri" panose="020F0502020204030204"/>
              </a:rPr>
              <a:t>conferences</a:t>
            </a:r>
            <a:r>
              <a:rPr lang="it-IT" dirty="0">
                <a:latin typeface="Calibri" panose="020F0502020204030204"/>
              </a:rPr>
              <a:t> (</a:t>
            </a:r>
            <a:r>
              <a:rPr lang="it-IT" dirty="0" err="1">
                <a:latin typeface="Calibri" panose="020F0502020204030204"/>
              </a:rPr>
              <a:t>weekly</a:t>
            </a:r>
            <a:r>
              <a:rPr lang="it-IT" dirty="0">
                <a:latin typeface="Calibri" panose="020F0502020204030204"/>
              </a:rPr>
              <a:t>)</a:t>
            </a:r>
          </a:p>
          <a:p>
            <a:pPr marL="285750" indent="-285750">
              <a:buFontTx/>
              <a:buChar char="-"/>
            </a:pPr>
            <a:endParaRPr lang="it-IT" dirty="0">
              <a:latin typeface="Calibri" panose="020F0502020204030204"/>
            </a:endParaRPr>
          </a:p>
        </p:txBody>
      </p:sp>
      <p:grpSp>
        <p:nvGrpSpPr>
          <p:cNvPr id="16" name="Gruppo 15"/>
          <p:cNvGrpSpPr/>
          <p:nvPr/>
        </p:nvGrpSpPr>
        <p:grpSpPr>
          <a:xfrm>
            <a:off x="0" y="3385140"/>
            <a:ext cx="3515939" cy="2392108"/>
            <a:chOff x="1221971" y="562141"/>
            <a:chExt cx="4351226" cy="2993468"/>
          </a:xfrm>
        </p:grpSpPr>
        <p:pic>
          <p:nvPicPr>
            <p:cNvPr id="17" name="Immagine 16"/>
            <p:cNvPicPr>
              <a:picLocks noChangeAspect="1"/>
            </p:cNvPicPr>
            <p:nvPr/>
          </p:nvPicPr>
          <p:blipFill>
            <a:blip r:embed="rId2"/>
            <a:stretch>
              <a:fillRect/>
            </a:stretch>
          </p:blipFill>
          <p:spPr>
            <a:xfrm>
              <a:off x="1221971" y="797548"/>
              <a:ext cx="4351226" cy="2758061"/>
            </a:xfrm>
            <a:prstGeom prst="rect">
              <a:avLst/>
            </a:prstGeom>
          </p:spPr>
        </p:pic>
        <p:sp>
          <p:nvSpPr>
            <p:cNvPr id="18" name="CasellaDiTesto 17"/>
            <p:cNvSpPr txBox="1"/>
            <p:nvPr/>
          </p:nvSpPr>
          <p:spPr>
            <a:xfrm>
              <a:off x="1948147" y="562141"/>
              <a:ext cx="3215175" cy="470812"/>
            </a:xfrm>
            <a:prstGeom prst="rect">
              <a:avLst/>
            </a:prstGeom>
            <a:solidFill>
              <a:schemeClr val="bg1"/>
            </a:solidFill>
          </p:spPr>
          <p:txBody>
            <a:bodyPr wrap="square" rtlCol="0">
              <a:spAutoFit/>
            </a:bodyPr>
            <a:lstStyle/>
            <a:p>
              <a:r>
                <a:rPr lang="it-IT" dirty="0" err="1"/>
                <a:t>Iss</a:t>
              </a:r>
              <a:r>
                <a:rPr lang="it-IT" dirty="0"/>
                <a:t> </a:t>
              </a:r>
              <a:r>
                <a:rPr lang="it-IT" dirty="0" err="1"/>
                <a:t>citations</a:t>
              </a:r>
              <a:r>
                <a:rPr lang="it-IT" dirty="0"/>
                <a:t> on the press</a:t>
              </a:r>
            </a:p>
          </p:txBody>
        </p:sp>
      </p:grpSp>
      <p:pic>
        <p:nvPicPr>
          <p:cNvPr id="19" name="Immagine 18"/>
          <p:cNvPicPr>
            <a:picLocks noChangeAspect="1"/>
          </p:cNvPicPr>
          <p:nvPr/>
        </p:nvPicPr>
        <p:blipFill>
          <a:blip r:embed="rId3"/>
          <a:stretch>
            <a:fillRect/>
          </a:stretch>
        </p:blipFill>
        <p:spPr>
          <a:xfrm>
            <a:off x="3515939" y="4409202"/>
            <a:ext cx="2696453" cy="1556162"/>
          </a:xfrm>
          <a:prstGeom prst="rect">
            <a:avLst/>
          </a:prstGeom>
        </p:spPr>
      </p:pic>
      <p:sp>
        <p:nvSpPr>
          <p:cNvPr id="10" name="Titolo 1">
            <a:extLst>
              <a:ext uri="{FF2B5EF4-FFF2-40B4-BE49-F238E27FC236}">
                <a16:creationId xmlns:a16="http://schemas.microsoft.com/office/drawing/2014/main" id="{3A01AE9F-1E77-1A49-B96F-2AD2F690436F}"/>
              </a:ext>
            </a:extLst>
          </p:cNvPr>
          <p:cNvSpPr txBox="1">
            <a:spLocks/>
          </p:cNvSpPr>
          <p:nvPr/>
        </p:nvSpPr>
        <p:spPr>
          <a:xfrm>
            <a:off x="6538610" y="354545"/>
            <a:ext cx="5653390" cy="970450"/>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it-IT" sz="3600" b="1" kern="1200">
                <a:solidFill>
                  <a:srgbClr val="006064"/>
                </a:solidFill>
                <a:latin typeface="+mn-lt"/>
                <a:ea typeface="+mn-ea"/>
                <a:cs typeface="+mn-cs"/>
              </a:defRPr>
            </a:lvl1pPr>
          </a:lstStyle>
          <a:p>
            <a:pPr algn="ctr"/>
            <a:r>
              <a:rPr lang="it-IT" sz="3200" dirty="0"/>
              <a:t>Social media - Trend </a:t>
            </a:r>
            <a:r>
              <a:rPr lang="it-IT" sz="3200" dirty="0" err="1"/>
              <a:t>Follower</a:t>
            </a:r>
            <a:r>
              <a:rPr lang="it-IT" sz="3200" dirty="0"/>
              <a:t> e </a:t>
            </a:r>
            <a:r>
              <a:rPr lang="it-IT" sz="3200" dirty="0" err="1"/>
              <a:t>interactions</a:t>
            </a:r>
            <a:endParaRPr lang="it-IT" dirty="0"/>
          </a:p>
        </p:txBody>
      </p:sp>
      <p:pic>
        <p:nvPicPr>
          <p:cNvPr id="11" name="Immagine 10">
            <a:extLst>
              <a:ext uri="{FF2B5EF4-FFF2-40B4-BE49-F238E27FC236}">
                <a16:creationId xmlns:a16="http://schemas.microsoft.com/office/drawing/2014/main" id="{44163864-C74A-4D47-BC86-54A4FAF99838}"/>
              </a:ext>
            </a:extLst>
          </p:cNvPr>
          <p:cNvPicPr>
            <a:picLocks noChangeAspect="1"/>
          </p:cNvPicPr>
          <p:nvPr/>
        </p:nvPicPr>
        <p:blipFill>
          <a:blip r:embed="rId4"/>
          <a:stretch>
            <a:fillRect/>
          </a:stretch>
        </p:blipFill>
        <p:spPr>
          <a:xfrm>
            <a:off x="7970361" y="3769156"/>
            <a:ext cx="3515939" cy="1280092"/>
          </a:xfrm>
          <a:prstGeom prst="rect">
            <a:avLst/>
          </a:prstGeom>
          <a:ln>
            <a:solidFill>
              <a:schemeClr val="accent1"/>
            </a:solidFill>
          </a:ln>
        </p:spPr>
      </p:pic>
      <p:pic>
        <p:nvPicPr>
          <p:cNvPr id="12" name="Immagine 11">
            <a:extLst>
              <a:ext uri="{FF2B5EF4-FFF2-40B4-BE49-F238E27FC236}">
                <a16:creationId xmlns:a16="http://schemas.microsoft.com/office/drawing/2014/main" id="{D9B7E389-210F-F643-81AE-4BDD143651D2}"/>
              </a:ext>
            </a:extLst>
          </p:cNvPr>
          <p:cNvPicPr>
            <a:picLocks noChangeAspect="1"/>
          </p:cNvPicPr>
          <p:nvPr/>
        </p:nvPicPr>
        <p:blipFill>
          <a:blip r:embed="rId5"/>
          <a:stretch>
            <a:fillRect/>
          </a:stretch>
        </p:blipFill>
        <p:spPr>
          <a:xfrm>
            <a:off x="9411195" y="1550163"/>
            <a:ext cx="2397822" cy="1556162"/>
          </a:xfrm>
          <a:prstGeom prst="rect">
            <a:avLst/>
          </a:prstGeom>
          <a:ln>
            <a:solidFill>
              <a:schemeClr val="accent1"/>
            </a:solidFill>
          </a:ln>
        </p:spPr>
      </p:pic>
      <p:grpSp>
        <p:nvGrpSpPr>
          <p:cNvPr id="13" name="Gruppo 12">
            <a:extLst>
              <a:ext uri="{FF2B5EF4-FFF2-40B4-BE49-F238E27FC236}">
                <a16:creationId xmlns:a16="http://schemas.microsoft.com/office/drawing/2014/main" id="{99F1752C-ECEC-B54F-8D0E-6523E000750C}"/>
              </a:ext>
            </a:extLst>
          </p:cNvPr>
          <p:cNvGrpSpPr/>
          <p:nvPr/>
        </p:nvGrpSpPr>
        <p:grpSpPr>
          <a:xfrm>
            <a:off x="12461536" y="2281081"/>
            <a:ext cx="3154167" cy="1284789"/>
            <a:chOff x="8445357" y="82193"/>
            <a:chExt cx="3154167" cy="1284789"/>
          </a:xfrm>
        </p:grpSpPr>
        <p:sp>
          <p:nvSpPr>
            <p:cNvPr id="20" name="CasellaDiTesto 19">
              <a:extLst>
                <a:ext uri="{FF2B5EF4-FFF2-40B4-BE49-F238E27FC236}">
                  <a16:creationId xmlns:a16="http://schemas.microsoft.com/office/drawing/2014/main" id="{8FD5C090-7AEA-4A47-BCC9-63008741DC31}"/>
                </a:ext>
              </a:extLst>
            </p:cNvPr>
            <p:cNvSpPr txBox="1"/>
            <p:nvPr/>
          </p:nvSpPr>
          <p:spPr>
            <a:xfrm>
              <a:off x="8445357" y="262922"/>
              <a:ext cx="3154167" cy="923330"/>
            </a:xfrm>
            <a:prstGeom prst="rect">
              <a:avLst/>
            </a:prstGeom>
            <a:noFill/>
          </p:spPr>
          <p:txBody>
            <a:bodyPr wrap="square" lIns="91440" tIns="45720" rIns="91440" bIns="45720" rtlCol="0" anchor="t">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1" i="0" u="none" strike="noStrike" kern="1200" cap="none" spc="0" normalizeH="0" baseline="0" noProof="0" dirty="0">
                  <a:ln>
                    <a:noFill/>
                  </a:ln>
                  <a:solidFill>
                    <a:schemeClr val="accent1">
                      <a:lumMod val="75000"/>
                    </a:schemeClr>
                  </a:solidFill>
                  <a:effectLst/>
                  <a:uLnTx/>
                  <a:uFillTx/>
                  <a:latin typeface="Century Gothic" panose="020B0502020202020204"/>
                  <a:ea typeface="+mn-ea"/>
                  <a:cs typeface="+mn-cs"/>
                </a:rPr>
                <a:t>80K </a:t>
              </a:r>
              <a:r>
                <a:rPr kumimoji="0" lang="it-IT" sz="1800" b="1" i="0" u="none" strike="noStrike" kern="1200" cap="none" spc="0" normalizeH="0" baseline="0" noProof="0" dirty="0" err="1">
                  <a:ln>
                    <a:noFill/>
                  </a:ln>
                  <a:solidFill>
                    <a:schemeClr val="accent1">
                      <a:lumMod val="75000"/>
                    </a:schemeClr>
                  </a:solidFill>
                  <a:effectLst/>
                  <a:uLnTx/>
                  <a:uFillTx/>
                  <a:latin typeface="Century Gothic" panose="020B0502020202020204"/>
                  <a:ea typeface="+mn-ea"/>
                  <a:cs typeface="+mn-cs"/>
                </a:rPr>
                <a:t>follower</a:t>
              </a:r>
              <a:r>
                <a:rPr kumimoji="0" lang="it-IT" sz="1800" b="1" i="0" u="none" strike="noStrike" kern="1200" cap="none" spc="0" normalizeH="0" baseline="0" noProof="0" dirty="0">
                  <a:ln>
                    <a:noFill/>
                  </a:ln>
                  <a:solidFill>
                    <a:schemeClr val="accent1">
                      <a:lumMod val="75000"/>
                    </a:schemeClr>
                  </a:solidFill>
                  <a:effectLst/>
                  <a:uLnTx/>
                  <a:uFillTx/>
                  <a:latin typeface="Century Gothic" panose="020B0502020202020204"/>
                  <a:ea typeface="+mn-ea"/>
                  <a:cs typeface="+mn-cs"/>
                </a:rPr>
                <a:t> on </a:t>
              </a:r>
              <a:r>
                <a:rPr kumimoji="0" lang="it-IT" sz="1800" b="1" i="0" u="none" strike="noStrike" kern="1200" cap="none" spc="0" normalizeH="0" baseline="0" noProof="0" dirty="0" err="1">
                  <a:ln>
                    <a:noFill/>
                  </a:ln>
                  <a:solidFill>
                    <a:schemeClr val="accent1">
                      <a:lumMod val="75000"/>
                    </a:schemeClr>
                  </a:solidFill>
                  <a:effectLst/>
                  <a:uLnTx/>
                  <a:uFillTx/>
                  <a:latin typeface="Century Gothic" panose="020B0502020202020204"/>
                  <a:ea typeface="+mn-ea"/>
                  <a:cs typeface="+mn-cs"/>
                </a:rPr>
                <a:t>Twitter</a:t>
              </a:r>
              <a:endParaRPr kumimoji="0" lang="it-IT" sz="1800" b="1" i="0" u="none" strike="noStrike" kern="1200" cap="none" spc="0" normalizeH="0" baseline="0" noProof="0" dirty="0">
                <a:ln>
                  <a:noFill/>
                </a:ln>
                <a:solidFill>
                  <a:schemeClr val="accent1">
                    <a:lumMod val="75000"/>
                  </a:schemeClr>
                </a:solidFill>
                <a:effectLst/>
                <a:uLnTx/>
                <a:uFillTx/>
                <a:latin typeface="Century Gothic" panose="020B0502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1" i="0" u="none" strike="noStrike" kern="1200" cap="none" spc="0" normalizeH="0" baseline="0" noProof="0" dirty="0">
                  <a:ln>
                    <a:noFill/>
                  </a:ln>
                  <a:solidFill>
                    <a:schemeClr val="accent1">
                      <a:lumMod val="75000"/>
                    </a:schemeClr>
                  </a:solidFill>
                  <a:effectLst/>
                  <a:uLnTx/>
                  <a:uFillTx/>
                  <a:latin typeface="Century Gothic" panose="020B0502020202020204"/>
                  <a:ea typeface="+mn-ea"/>
                  <a:cs typeface="+mn-cs"/>
                </a:rPr>
                <a:t>25K on </a:t>
              </a:r>
              <a:r>
                <a:rPr kumimoji="0" lang="it-IT" sz="1800" b="1" i="0" u="none" strike="noStrike" kern="1200" cap="none" spc="0" normalizeH="0" baseline="0" noProof="0" dirty="0" err="1">
                  <a:ln>
                    <a:noFill/>
                  </a:ln>
                  <a:solidFill>
                    <a:schemeClr val="accent1">
                      <a:lumMod val="75000"/>
                    </a:schemeClr>
                  </a:solidFill>
                  <a:effectLst/>
                  <a:uLnTx/>
                  <a:uFillTx/>
                  <a:latin typeface="Century Gothic" panose="020B0502020202020204"/>
                  <a:ea typeface="+mn-ea"/>
                  <a:cs typeface="+mn-cs"/>
                </a:rPr>
                <a:t>Facebook</a:t>
              </a:r>
              <a:endParaRPr kumimoji="0" lang="it-IT" sz="1800" b="1" i="0" u="none" strike="noStrike" kern="1200" cap="none" spc="0" normalizeH="0" baseline="0" noProof="0" dirty="0">
                <a:ln>
                  <a:noFill/>
                </a:ln>
                <a:solidFill>
                  <a:schemeClr val="accent1">
                    <a:lumMod val="75000"/>
                  </a:schemeClr>
                </a:solidFill>
                <a:effectLst/>
                <a:uLnTx/>
                <a:uFillTx/>
                <a:latin typeface="Century Gothic" panose="020B0502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1" i="0" u="none" strike="noStrike" kern="1200" cap="none" spc="0" normalizeH="0" baseline="0" noProof="0" dirty="0">
                  <a:ln>
                    <a:noFill/>
                  </a:ln>
                  <a:solidFill>
                    <a:schemeClr val="accent1">
                      <a:lumMod val="75000"/>
                    </a:schemeClr>
                  </a:solidFill>
                  <a:effectLst/>
                  <a:uLnTx/>
                  <a:uFillTx/>
                  <a:latin typeface="Century Gothic" panose="020B0502020202020204"/>
                  <a:ea typeface="+mn-ea"/>
                  <a:cs typeface="+mn-cs"/>
                </a:rPr>
                <a:t>8K on Instagram</a:t>
              </a:r>
            </a:p>
          </p:txBody>
        </p:sp>
        <p:sp>
          <p:nvSpPr>
            <p:cNvPr id="21" name="Rettangolo 20">
              <a:extLst>
                <a:ext uri="{FF2B5EF4-FFF2-40B4-BE49-F238E27FC236}">
                  <a16:creationId xmlns:a16="http://schemas.microsoft.com/office/drawing/2014/main" id="{A9E069C2-88E4-144D-918A-E9EEBFB9ADE9}"/>
                </a:ext>
              </a:extLst>
            </p:cNvPr>
            <p:cNvSpPr/>
            <p:nvPr/>
          </p:nvSpPr>
          <p:spPr>
            <a:xfrm>
              <a:off x="8445357" y="82193"/>
              <a:ext cx="3154167" cy="128478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chemeClr val="accent1">
                    <a:lumMod val="75000"/>
                  </a:schemeClr>
                </a:solidFill>
                <a:effectLst/>
                <a:uLnTx/>
                <a:uFillTx/>
                <a:latin typeface="Century Gothic" panose="020B0502020202020204"/>
                <a:ea typeface="+mn-ea"/>
                <a:cs typeface="+mn-cs"/>
              </a:endParaRPr>
            </a:p>
          </p:txBody>
        </p:sp>
      </p:grpSp>
      <p:grpSp>
        <p:nvGrpSpPr>
          <p:cNvPr id="22" name="Gruppo 21">
            <a:extLst>
              <a:ext uri="{FF2B5EF4-FFF2-40B4-BE49-F238E27FC236}">
                <a16:creationId xmlns:a16="http://schemas.microsoft.com/office/drawing/2014/main" id="{70ACB9BF-DB53-ED48-9F44-CB56AE4898B6}"/>
              </a:ext>
            </a:extLst>
          </p:cNvPr>
          <p:cNvGrpSpPr/>
          <p:nvPr/>
        </p:nvGrpSpPr>
        <p:grpSpPr>
          <a:xfrm>
            <a:off x="5927938" y="1877568"/>
            <a:ext cx="3154167" cy="1284789"/>
            <a:chOff x="8445357" y="82193"/>
            <a:chExt cx="3154167" cy="1284789"/>
          </a:xfrm>
        </p:grpSpPr>
        <p:sp>
          <p:nvSpPr>
            <p:cNvPr id="23" name="CasellaDiTesto 22">
              <a:extLst>
                <a:ext uri="{FF2B5EF4-FFF2-40B4-BE49-F238E27FC236}">
                  <a16:creationId xmlns:a16="http://schemas.microsoft.com/office/drawing/2014/main" id="{6AAED6D3-C3AF-E643-B3EC-D149A2029805}"/>
                </a:ext>
              </a:extLst>
            </p:cNvPr>
            <p:cNvSpPr txBox="1"/>
            <p:nvPr/>
          </p:nvSpPr>
          <p:spPr>
            <a:xfrm>
              <a:off x="8445357" y="262922"/>
              <a:ext cx="3154167" cy="923330"/>
            </a:xfrm>
            <a:prstGeom prst="rect">
              <a:avLst/>
            </a:prstGeom>
            <a:noFill/>
          </p:spPr>
          <p:txBody>
            <a:bodyPr wrap="square" lIns="91440" tIns="45720" rIns="91440" bIns="45720" rtlCol="0" anchor="t">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1" i="0" u="none" strike="noStrike" kern="1200" cap="none" spc="0" normalizeH="0" baseline="0" noProof="0" dirty="0">
                  <a:ln>
                    <a:noFill/>
                  </a:ln>
                  <a:solidFill>
                    <a:schemeClr val="accent1">
                      <a:lumMod val="75000"/>
                    </a:schemeClr>
                  </a:solidFill>
                  <a:effectLst/>
                  <a:uLnTx/>
                  <a:uFillTx/>
                  <a:latin typeface="Century Gothic" panose="020B0502020202020204"/>
                  <a:ea typeface="+mn-ea"/>
                  <a:cs typeface="+mn-cs"/>
                </a:rPr>
                <a:t>80K </a:t>
              </a:r>
              <a:r>
                <a:rPr kumimoji="0" lang="it-IT" sz="1800" b="1" i="0" u="none" strike="noStrike" kern="1200" cap="none" spc="0" normalizeH="0" baseline="0" noProof="0" dirty="0" err="1">
                  <a:ln>
                    <a:noFill/>
                  </a:ln>
                  <a:solidFill>
                    <a:schemeClr val="accent1">
                      <a:lumMod val="75000"/>
                    </a:schemeClr>
                  </a:solidFill>
                  <a:effectLst/>
                  <a:uLnTx/>
                  <a:uFillTx/>
                  <a:latin typeface="Century Gothic" panose="020B0502020202020204"/>
                  <a:ea typeface="+mn-ea"/>
                  <a:cs typeface="+mn-cs"/>
                </a:rPr>
                <a:t>follower</a:t>
              </a:r>
              <a:r>
                <a:rPr kumimoji="0" lang="it-IT" sz="1800" b="1" i="0" u="none" strike="noStrike" kern="1200" cap="none" spc="0" normalizeH="0" baseline="0" noProof="0" dirty="0">
                  <a:ln>
                    <a:noFill/>
                  </a:ln>
                  <a:solidFill>
                    <a:schemeClr val="accent1">
                      <a:lumMod val="75000"/>
                    </a:schemeClr>
                  </a:solidFill>
                  <a:effectLst/>
                  <a:uLnTx/>
                  <a:uFillTx/>
                  <a:latin typeface="Century Gothic" panose="020B0502020202020204"/>
                  <a:ea typeface="+mn-ea"/>
                  <a:cs typeface="+mn-cs"/>
                </a:rPr>
                <a:t> on </a:t>
              </a:r>
              <a:r>
                <a:rPr kumimoji="0" lang="it-IT" sz="1800" b="1" i="0" u="none" strike="noStrike" kern="1200" cap="none" spc="0" normalizeH="0" baseline="0" noProof="0" dirty="0" err="1">
                  <a:ln>
                    <a:noFill/>
                  </a:ln>
                  <a:solidFill>
                    <a:schemeClr val="accent1">
                      <a:lumMod val="75000"/>
                    </a:schemeClr>
                  </a:solidFill>
                  <a:effectLst/>
                  <a:uLnTx/>
                  <a:uFillTx/>
                  <a:latin typeface="Century Gothic" panose="020B0502020202020204"/>
                  <a:ea typeface="+mn-ea"/>
                  <a:cs typeface="+mn-cs"/>
                </a:rPr>
                <a:t>Twitter</a:t>
              </a:r>
              <a:endParaRPr kumimoji="0" lang="it-IT" sz="1800" b="1" i="0" u="none" strike="noStrike" kern="1200" cap="none" spc="0" normalizeH="0" baseline="0" noProof="0" dirty="0">
                <a:ln>
                  <a:noFill/>
                </a:ln>
                <a:solidFill>
                  <a:schemeClr val="accent1">
                    <a:lumMod val="75000"/>
                  </a:schemeClr>
                </a:solidFill>
                <a:effectLst/>
                <a:uLnTx/>
                <a:uFillTx/>
                <a:latin typeface="Century Gothic" panose="020B0502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1" i="0" u="none" strike="noStrike" kern="1200" cap="none" spc="0" normalizeH="0" baseline="0" noProof="0" dirty="0">
                  <a:ln>
                    <a:noFill/>
                  </a:ln>
                  <a:solidFill>
                    <a:schemeClr val="accent1">
                      <a:lumMod val="75000"/>
                    </a:schemeClr>
                  </a:solidFill>
                  <a:effectLst/>
                  <a:uLnTx/>
                  <a:uFillTx/>
                  <a:latin typeface="Century Gothic" panose="020B0502020202020204"/>
                  <a:ea typeface="+mn-ea"/>
                  <a:cs typeface="+mn-cs"/>
                </a:rPr>
                <a:t>25K on </a:t>
              </a:r>
              <a:r>
                <a:rPr kumimoji="0" lang="it-IT" sz="1800" b="1" i="0" u="none" strike="noStrike" kern="1200" cap="none" spc="0" normalizeH="0" baseline="0" noProof="0" dirty="0" err="1">
                  <a:ln>
                    <a:noFill/>
                  </a:ln>
                  <a:solidFill>
                    <a:schemeClr val="accent1">
                      <a:lumMod val="75000"/>
                    </a:schemeClr>
                  </a:solidFill>
                  <a:effectLst/>
                  <a:uLnTx/>
                  <a:uFillTx/>
                  <a:latin typeface="Century Gothic" panose="020B0502020202020204"/>
                  <a:ea typeface="+mn-ea"/>
                  <a:cs typeface="+mn-cs"/>
                </a:rPr>
                <a:t>Facebook</a:t>
              </a:r>
              <a:endParaRPr kumimoji="0" lang="it-IT" sz="1800" b="1" i="0" u="none" strike="noStrike" kern="1200" cap="none" spc="0" normalizeH="0" baseline="0" noProof="0" dirty="0">
                <a:ln>
                  <a:noFill/>
                </a:ln>
                <a:solidFill>
                  <a:schemeClr val="accent1">
                    <a:lumMod val="75000"/>
                  </a:schemeClr>
                </a:solidFill>
                <a:effectLst/>
                <a:uLnTx/>
                <a:uFillTx/>
                <a:latin typeface="Century Gothic" panose="020B0502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1" i="0" u="none" strike="noStrike" kern="1200" cap="none" spc="0" normalizeH="0" baseline="0" noProof="0" dirty="0">
                  <a:ln>
                    <a:noFill/>
                  </a:ln>
                  <a:solidFill>
                    <a:schemeClr val="accent1">
                      <a:lumMod val="75000"/>
                    </a:schemeClr>
                  </a:solidFill>
                  <a:effectLst/>
                  <a:uLnTx/>
                  <a:uFillTx/>
                  <a:latin typeface="Century Gothic" panose="020B0502020202020204"/>
                  <a:ea typeface="+mn-ea"/>
                  <a:cs typeface="+mn-cs"/>
                </a:rPr>
                <a:t>8K on Instagram</a:t>
              </a:r>
            </a:p>
          </p:txBody>
        </p:sp>
        <p:sp>
          <p:nvSpPr>
            <p:cNvPr id="24" name="Rettangolo 23">
              <a:extLst>
                <a:ext uri="{FF2B5EF4-FFF2-40B4-BE49-F238E27FC236}">
                  <a16:creationId xmlns:a16="http://schemas.microsoft.com/office/drawing/2014/main" id="{2DFCF3FB-4380-3D40-BAB3-2360FC496BA9}"/>
                </a:ext>
              </a:extLst>
            </p:cNvPr>
            <p:cNvSpPr/>
            <p:nvPr/>
          </p:nvSpPr>
          <p:spPr>
            <a:xfrm>
              <a:off x="8445357" y="82193"/>
              <a:ext cx="3154167" cy="128478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chemeClr val="accent1">
                    <a:lumMod val="75000"/>
                  </a:schemeClr>
                </a:solidFill>
                <a:effectLst/>
                <a:uLnTx/>
                <a:uFillTx/>
                <a:latin typeface="Century Gothic" panose="020B0502020202020204"/>
                <a:ea typeface="+mn-ea"/>
                <a:cs typeface="+mn-cs"/>
              </a:endParaRPr>
            </a:p>
          </p:txBody>
        </p:sp>
      </p:grpSp>
    </p:spTree>
    <p:extLst>
      <p:ext uri="{BB962C8B-B14F-4D97-AF65-F5344CB8AC3E}">
        <p14:creationId xmlns:p14="http://schemas.microsoft.com/office/powerpoint/2010/main" val="32100315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4">
            <a:extLst>
              <a:ext uri="{FF2B5EF4-FFF2-40B4-BE49-F238E27FC236}">
                <a16:creationId xmlns:a16="http://schemas.microsoft.com/office/drawing/2014/main" id="{EBD3104B-C60F-D243-9D27-BB7F3B4D8DB5}"/>
              </a:ext>
            </a:extLst>
          </p:cNvPr>
          <p:cNvPicPr>
            <a:picLocks noChangeAspect="1"/>
          </p:cNvPicPr>
          <p:nvPr/>
        </p:nvPicPr>
        <p:blipFill rotWithShape="1">
          <a:blip r:embed="rId2"/>
          <a:srcRect l="15060" t="22581" r="826" b="29132"/>
          <a:stretch/>
        </p:blipFill>
        <p:spPr>
          <a:xfrm>
            <a:off x="10843" y="10438"/>
            <a:ext cx="3322688" cy="2731632"/>
          </a:xfrm>
          <a:prstGeom prst="rect">
            <a:avLst/>
          </a:prstGeom>
        </p:spPr>
      </p:pic>
      <p:pic>
        <p:nvPicPr>
          <p:cNvPr id="3" name="Immagine 2"/>
          <p:cNvPicPr>
            <a:picLocks noChangeAspect="1"/>
          </p:cNvPicPr>
          <p:nvPr/>
        </p:nvPicPr>
        <p:blipFill>
          <a:blip r:embed="rId3"/>
          <a:stretch>
            <a:fillRect/>
          </a:stretch>
        </p:blipFill>
        <p:spPr>
          <a:xfrm>
            <a:off x="191103" y="2308087"/>
            <a:ext cx="3140327" cy="3737504"/>
          </a:xfrm>
          <a:prstGeom prst="rect">
            <a:avLst/>
          </a:prstGeom>
        </p:spPr>
      </p:pic>
      <p:sp>
        <p:nvSpPr>
          <p:cNvPr id="8" name="CasellaDiTesto 7"/>
          <p:cNvSpPr txBox="1"/>
          <p:nvPr/>
        </p:nvSpPr>
        <p:spPr>
          <a:xfrm>
            <a:off x="3296355" y="217657"/>
            <a:ext cx="4719755" cy="830997"/>
          </a:xfrm>
          <a:prstGeom prst="rect">
            <a:avLst/>
          </a:prstGeom>
          <a:noFill/>
          <a:ln>
            <a:solidFill>
              <a:schemeClr val="accent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4800" b="1" i="0" u="none" strike="noStrike" kern="1200" cap="none" spc="0" normalizeH="0" baseline="0" noProof="0" dirty="0" err="1">
                <a:ln>
                  <a:noFill/>
                </a:ln>
                <a:solidFill>
                  <a:srgbClr val="006064"/>
                </a:solidFill>
                <a:effectLst/>
                <a:uLnTx/>
                <a:uFillTx/>
                <a:latin typeface="Century Gothic" panose="020B0502020202020204"/>
                <a:ea typeface="+mn-ea"/>
                <a:cs typeface="+mn-cs"/>
              </a:rPr>
              <a:t>Examples</a:t>
            </a:r>
            <a:endParaRPr kumimoji="0" lang="it-IT" sz="4800" b="1" i="0" u="none" strike="noStrike" kern="1200" cap="none" spc="0" normalizeH="0" baseline="0" noProof="0" dirty="0">
              <a:ln>
                <a:noFill/>
              </a:ln>
              <a:solidFill>
                <a:srgbClr val="006064"/>
              </a:solidFill>
              <a:effectLst/>
              <a:uLnTx/>
              <a:uFillTx/>
              <a:latin typeface="Century Gothic" panose="020B0502020202020204"/>
              <a:ea typeface="+mn-ea"/>
              <a:cs typeface="+mn-cs"/>
            </a:endParaRPr>
          </a:p>
        </p:txBody>
      </p:sp>
      <p:pic>
        <p:nvPicPr>
          <p:cNvPr id="6" name="Immagine 5">
            <a:extLst>
              <a:ext uri="{FF2B5EF4-FFF2-40B4-BE49-F238E27FC236}">
                <a16:creationId xmlns:a16="http://schemas.microsoft.com/office/drawing/2014/main" id="{157E4605-05C6-5244-9FE1-3A089FF8846C}"/>
              </a:ext>
            </a:extLst>
          </p:cNvPr>
          <p:cNvPicPr>
            <a:picLocks noChangeAspect="1"/>
          </p:cNvPicPr>
          <p:nvPr/>
        </p:nvPicPr>
        <p:blipFill>
          <a:blip r:embed="rId4"/>
          <a:stretch>
            <a:fillRect/>
          </a:stretch>
        </p:blipFill>
        <p:spPr>
          <a:xfrm>
            <a:off x="6931878" y="94246"/>
            <a:ext cx="5249279" cy="2774367"/>
          </a:xfrm>
          <a:prstGeom prst="rect">
            <a:avLst/>
          </a:prstGeom>
        </p:spPr>
      </p:pic>
      <p:pic>
        <p:nvPicPr>
          <p:cNvPr id="9" name="Immagine 8">
            <a:extLst>
              <a:ext uri="{FF2B5EF4-FFF2-40B4-BE49-F238E27FC236}">
                <a16:creationId xmlns:a16="http://schemas.microsoft.com/office/drawing/2014/main" id="{B2D3E7DC-8EB9-164B-8514-0390F8251F1C}"/>
              </a:ext>
            </a:extLst>
          </p:cNvPr>
          <p:cNvPicPr>
            <a:picLocks noChangeAspect="1"/>
          </p:cNvPicPr>
          <p:nvPr/>
        </p:nvPicPr>
        <p:blipFill>
          <a:blip r:embed="rId5"/>
          <a:stretch>
            <a:fillRect/>
          </a:stretch>
        </p:blipFill>
        <p:spPr>
          <a:xfrm>
            <a:off x="7094297" y="3271708"/>
            <a:ext cx="5086860" cy="2616591"/>
          </a:xfrm>
          <a:prstGeom prst="rect">
            <a:avLst/>
          </a:prstGeom>
        </p:spPr>
      </p:pic>
      <p:pic>
        <p:nvPicPr>
          <p:cNvPr id="10" name="Immagine 9">
            <a:extLst>
              <a:ext uri="{FF2B5EF4-FFF2-40B4-BE49-F238E27FC236}">
                <a16:creationId xmlns:a16="http://schemas.microsoft.com/office/drawing/2014/main" id="{95C0D232-4DC2-F64A-BE78-53D9B6416DDF}"/>
              </a:ext>
            </a:extLst>
          </p:cNvPr>
          <p:cNvPicPr>
            <a:picLocks noChangeAspect="1"/>
          </p:cNvPicPr>
          <p:nvPr/>
        </p:nvPicPr>
        <p:blipFill>
          <a:blip r:embed="rId6"/>
          <a:stretch>
            <a:fillRect/>
          </a:stretch>
        </p:blipFill>
        <p:spPr>
          <a:xfrm>
            <a:off x="3974406" y="1689169"/>
            <a:ext cx="2476915" cy="4062482"/>
          </a:xfrm>
          <a:prstGeom prst="rect">
            <a:avLst/>
          </a:prstGeom>
        </p:spPr>
      </p:pic>
    </p:spTree>
    <p:extLst>
      <p:ext uri="{BB962C8B-B14F-4D97-AF65-F5344CB8AC3E}">
        <p14:creationId xmlns:p14="http://schemas.microsoft.com/office/powerpoint/2010/main" val="3268054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A56BBF7E-3C9F-F147-A14B-0FA921DF0A32}"/>
              </a:ext>
            </a:extLst>
          </p:cNvPr>
          <p:cNvSpPr>
            <a:spLocks noGrp="1"/>
          </p:cNvSpPr>
          <p:nvPr>
            <p:ph type="title"/>
          </p:nvPr>
        </p:nvSpPr>
        <p:spPr/>
        <p:txBody>
          <a:bodyPr/>
          <a:lstStyle/>
          <a:p>
            <a:r>
              <a:rPr lang="it-IT" dirty="0"/>
              <a:t>Building «TRUST»</a:t>
            </a:r>
            <a:br>
              <a:rPr lang="it-IT" dirty="0"/>
            </a:br>
            <a:r>
              <a:rPr lang="it-IT" sz="3600" dirty="0"/>
              <a:t>JAMA </a:t>
            </a:r>
            <a:r>
              <a:rPr lang="it-IT" sz="3600" dirty="0" err="1"/>
              <a:t>series</a:t>
            </a:r>
            <a:r>
              <a:rPr lang="it-IT" sz="3600" dirty="0"/>
              <a:t> 2019</a:t>
            </a:r>
          </a:p>
        </p:txBody>
      </p:sp>
      <p:pic>
        <p:nvPicPr>
          <p:cNvPr id="5" name="Immagine 4">
            <a:extLst>
              <a:ext uri="{FF2B5EF4-FFF2-40B4-BE49-F238E27FC236}">
                <a16:creationId xmlns:a16="http://schemas.microsoft.com/office/drawing/2014/main" id="{120B553B-1EE8-3B40-996C-73695B0A0EBC}"/>
              </a:ext>
            </a:extLst>
          </p:cNvPr>
          <p:cNvPicPr>
            <a:picLocks noChangeAspect="1"/>
          </p:cNvPicPr>
          <p:nvPr/>
        </p:nvPicPr>
        <p:blipFill>
          <a:blip r:embed="rId2"/>
          <a:stretch>
            <a:fillRect/>
          </a:stretch>
        </p:blipFill>
        <p:spPr>
          <a:xfrm>
            <a:off x="112411" y="1858292"/>
            <a:ext cx="5100740" cy="1762334"/>
          </a:xfrm>
          <a:prstGeom prst="rect">
            <a:avLst/>
          </a:prstGeom>
          <a:ln>
            <a:solidFill>
              <a:schemeClr val="accent1"/>
            </a:solidFill>
          </a:ln>
        </p:spPr>
      </p:pic>
      <p:pic>
        <p:nvPicPr>
          <p:cNvPr id="6" name="Immagine 5">
            <a:extLst>
              <a:ext uri="{FF2B5EF4-FFF2-40B4-BE49-F238E27FC236}">
                <a16:creationId xmlns:a16="http://schemas.microsoft.com/office/drawing/2014/main" id="{63DA1CE1-4F6C-1C44-8824-8DFBC55CA840}"/>
              </a:ext>
            </a:extLst>
          </p:cNvPr>
          <p:cNvPicPr>
            <a:picLocks noChangeAspect="1"/>
          </p:cNvPicPr>
          <p:nvPr/>
        </p:nvPicPr>
        <p:blipFill>
          <a:blip r:embed="rId3"/>
          <a:stretch>
            <a:fillRect/>
          </a:stretch>
        </p:blipFill>
        <p:spPr>
          <a:xfrm>
            <a:off x="6699205" y="270931"/>
            <a:ext cx="4396960" cy="1856781"/>
          </a:xfrm>
          <a:prstGeom prst="rect">
            <a:avLst/>
          </a:prstGeom>
          <a:ln>
            <a:solidFill>
              <a:schemeClr val="accent1"/>
            </a:solidFill>
          </a:ln>
        </p:spPr>
      </p:pic>
      <p:pic>
        <p:nvPicPr>
          <p:cNvPr id="7" name="Immagine 6">
            <a:extLst>
              <a:ext uri="{FF2B5EF4-FFF2-40B4-BE49-F238E27FC236}">
                <a16:creationId xmlns:a16="http://schemas.microsoft.com/office/drawing/2014/main" id="{E15B5F8F-3927-A243-AC4F-703200DF921A}"/>
              </a:ext>
            </a:extLst>
          </p:cNvPr>
          <p:cNvPicPr>
            <a:picLocks noChangeAspect="1"/>
          </p:cNvPicPr>
          <p:nvPr/>
        </p:nvPicPr>
        <p:blipFill>
          <a:blip r:embed="rId4"/>
          <a:stretch>
            <a:fillRect/>
          </a:stretch>
        </p:blipFill>
        <p:spPr>
          <a:xfrm>
            <a:off x="1106325" y="4118541"/>
            <a:ext cx="4989675" cy="1524119"/>
          </a:xfrm>
          <a:prstGeom prst="rect">
            <a:avLst/>
          </a:prstGeom>
          <a:ln>
            <a:solidFill>
              <a:schemeClr val="accent1"/>
            </a:solidFill>
          </a:ln>
        </p:spPr>
      </p:pic>
      <p:pic>
        <p:nvPicPr>
          <p:cNvPr id="8" name="Immagine 7">
            <a:extLst>
              <a:ext uri="{FF2B5EF4-FFF2-40B4-BE49-F238E27FC236}">
                <a16:creationId xmlns:a16="http://schemas.microsoft.com/office/drawing/2014/main" id="{7CDF94BD-569B-C149-81D7-7AB12F706E4F}"/>
              </a:ext>
            </a:extLst>
          </p:cNvPr>
          <p:cNvPicPr>
            <a:picLocks noChangeAspect="1"/>
          </p:cNvPicPr>
          <p:nvPr/>
        </p:nvPicPr>
        <p:blipFill>
          <a:blip r:embed="rId5"/>
          <a:stretch>
            <a:fillRect/>
          </a:stretch>
        </p:blipFill>
        <p:spPr>
          <a:xfrm>
            <a:off x="5343066" y="2304154"/>
            <a:ext cx="6126922" cy="1531731"/>
          </a:xfrm>
          <a:prstGeom prst="rect">
            <a:avLst/>
          </a:prstGeom>
          <a:ln>
            <a:solidFill>
              <a:schemeClr val="accent1"/>
            </a:solidFill>
          </a:ln>
        </p:spPr>
      </p:pic>
      <p:pic>
        <p:nvPicPr>
          <p:cNvPr id="9" name="Immagine 8">
            <a:extLst>
              <a:ext uri="{FF2B5EF4-FFF2-40B4-BE49-F238E27FC236}">
                <a16:creationId xmlns:a16="http://schemas.microsoft.com/office/drawing/2014/main" id="{C93FB8C6-A73F-294F-B6C5-BFD05F06738C}"/>
              </a:ext>
            </a:extLst>
          </p:cNvPr>
          <p:cNvPicPr>
            <a:picLocks noChangeAspect="1"/>
          </p:cNvPicPr>
          <p:nvPr/>
        </p:nvPicPr>
        <p:blipFill>
          <a:blip r:embed="rId6"/>
          <a:stretch>
            <a:fillRect/>
          </a:stretch>
        </p:blipFill>
        <p:spPr>
          <a:xfrm>
            <a:off x="7493175" y="4383309"/>
            <a:ext cx="4162343" cy="1275369"/>
          </a:xfrm>
          <a:prstGeom prst="rect">
            <a:avLst/>
          </a:prstGeom>
          <a:ln>
            <a:solidFill>
              <a:schemeClr val="accent1"/>
            </a:solidFill>
          </a:ln>
        </p:spPr>
      </p:pic>
    </p:spTree>
    <p:extLst>
      <p:ext uri="{BB962C8B-B14F-4D97-AF65-F5344CB8AC3E}">
        <p14:creationId xmlns:p14="http://schemas.microsoft.com/office/powerpoint/2010/main" val="487821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endParaRPr lang="en-GB"/>
          </a:p>
        </p:txBody>
      </p:sp>
      <p:pic>
        <p:nvPicPr>
          <p:cNvPr id="5" name="Immagine 4"/>
          <p:cNvPicPr>
            <a:picLocks noChangeAspect="1"/>
          </p:cNvPicPr>
          <p:nvPr/>
        </p:nvPicPr>
        <p:blipFill>
          <a:blip r:embed="rId2"/>
          <a:stretch>
            <a:fillRect/>
          </a:stretch>
        </p:blipFill>
        <p:spPr>
          <a:xfrm>
            <a:off x="3031783" y="-26006"/>
            <a:ext cx="7967521" cy="6518881"/>
          </a:xfrm>
          <a:prstGeom prst="rect">
            <a:avLst/>
          </a:prstGeom>
        </p:spPr>
      </p:pic>
      <p:pic>
        <p:nvPicPr>
          <p:cNvPr id="6" name="Immagine 5"/>
          <p:cNvPicPr>
            <a:picLocks noChangeAspect="1"/>
          </p:cNvPicPr>
          <p:nvPr/>
        </p:nvPicPr>
        <p:blipFill>
          <a:blip r:embed="rId3"/>
          <a:stretch>
            <a:fillRect/>
          </a:stretch>
        </p:blipFill>
        <p:spPr>
          <a:xfrm>
            <a:off x="240644" y="224346"/>
            <a:ext cx="3548074" cy="1084885"/>
          </a:xfrm>
          <a:prstGeom prst="rect">
            <a:avLst/>
          </a:prstGeom>
        </p:spPr>
      </p:pic>
      <p:pic>
        <p:nvPicPr>
          <p:cNvPr id="7" name="Immagine 6"/>
          <p:cNvPicPr>
            <a:picLocks noChangeAspect="1"/>
          </p:cNvPicPr>
          <p:nvPr/>
        </p:nvPicPr>
        <p:blipFill>
          <a:blip r:embed="rId4"/>
          <a:stretch>
            <a:fillRect/>
          </a:stretch>
        </p:blipFill>
        <p:spPr>
          <a:xfrm>
            <a:off x="1855304" y="6514031"/>
            <a:ext cx="9144000" cy="321972"/>
          </a:xfrm>
          <a:prstGeom prst="rect">
            <a:avLst/>
          </a:prstGeom>
        </p:spPr>
      </p:pic>
    </p:spTree>
    <p:extLst>
      <p:ext uri="{BB962C8B-B14F-4D97-AF65-F5344CB8AC3E}">
        <p14:creationId xmlns:p14="http://schemas.microsoft.com/office/powerpoint/2010/main" val="34926023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B11E3C69-B8A3-0443-8407-FF8332E0D119}"/>
              </a:ext>
            </a:extLst>
          </p:cNvPr>
          <p:cNvSpPr>
            <a:spLocks noGrp="1"/>
          </p:cNvSpPr>
          <p:nvPr>
            <p:ph type="ctrTitle"/>
          </p:nvPr>
        </p:nvSpPr>
        <p:spPr>
          <a:xfrm>
            <a:off x="3273287" y="2541520"/>
            <a:ext cx="9144000" cy="2387600"/>
          </a:xfrm>
        </p:spPr>
        <p:txBody>
          <a:bodyPr/>
          <a:lstStyle/>
          <a:p>
            <a:r>
              <a:rPr lang="it-IT" dirty="0" err="1"/>
              <a:t>Thank</a:t>
            </a:r>
            <a:r>
              <a:rPr lang="it-IT" dirty="0"/>
              <a:t> </a:t>
            </a:r>
            <a:r>
              <a:rPr lang="it-IT" dirty="0" err="1"/>
              <a:t>you</a:t>
            </a:r>
            <a:r>
              <a:rPr lang="it-IT" dirty="0"/>
              <a:t>.</a:t>
            </a:r>
          </a:p>
        </p:txBody>
      </p:sp>
      <p:sp>
        <p:nvSpPr>
          <p:cNvPr id="4" name="Sottotitolo 3">
            <a:extLst>
              <a:ext uri="{FF2B5EF4-FFF2-40B4-BE49-F238E27FC236}">
                <a16:creationId xmlns:a16="http://schemas.microsoft.com/office/drawing/2014/main" id="{4C8E11A4-8E4C-074C-8AE7-CA4BAF6036B2}"/>
              </a:ext>
            </a:extLst>
          </p:cNvPr>
          <p:cNvSpPr>
            <a:spLocks noGrp="1"/>
          </p:cNvSpPr>
          <p:nvPr>
            <p:ph type="subTitle" idx="1"/>
          </p:nvPr>
        </p:nvSpPr>
        <p:spPr>
          <a:xfrm>
            <a:off x="1060174" y="303071"/>
            <a:ext cx="9144000" cy="2164176"/>
          </a:xfrm>
        </p:spPr>
        <p:txBody>
          <a:bodyPr>
            <a:noAutofit/>
          </a:bodyPr>
          <a:lstStyle/>
          <a:p>
            <a:r>
              <a:rPr lang="it-IT" sz="3200" dirty="0" err="1"/>
              <a:t>Thanks</a:t>
            </a:r>
            <a:r>
              <a:rPr lang="it-IT" sz="3200" dirty="0"/>
              <a:t> to </a:t>
            </a:r>
            <a:r>
              <a:rPr lang="it-IT" sz="3200" dirty="0" err="1"/>
              <a:t>our</a:t>
            </a:r>
            <a:r>
              <a:rPr lang="it-IT" sz="3200" dirty="0"/>
              <a:t> </a:t>
            </a:r>
            <a:r>
              <a:rPr lang="it-IT" sz="3200" dirty="0" err="1"/>
              <a:t>colleagues</a:t>
            </a:r>
            <a:r>
              <a:rPr lang="it-IT" sz="3200" dirty="0"/>
              <a:t> </a:t>
            </a:r>
          </a:p>
          <a:p>
            <a:r>
              <a:rPr lang="it-IT" sz="3200" dirty="0" err="1"/>
              <a:t>who</a:t>
            </a:r>
            <a:r>
              <a:rPr lang="it-IT" sz="3200" dirty="0"/>
              <a:t> </a:t>
            </a:r>
            <a:r>
              <a:rPr lang="it-IT" sz="3200" dirty="0" err="1"/>
              <a:t>during</a:t>
            </a:r>
            <a:r>
              <a:rPr lang="it-IT" sz="3200" dirty="0"/>
              <a:t> </a:t>
            </a:r>
            <a:r>
              <a:rPr lang="it-IT" sz="3200" dirty="0" err="1"/>
              <a:t>this</a:t>
            </a:r>
            <a:r>
              <a:rPr lang="it-IT" sz="3200" dirty="0"/>
              <a:t> </a:t>
            </a:r>
            <a:r>
              <a:rPr lang="it-IT" sz="3200" dirty="0" err="1"/>
              <a:t>pandemic</a:t>
            </a:r>
            <a:r>
              <a:rPr lang="it-IT" sz="3200" dirty="0"/>
              <a:t> do </a:t>
            </a:r>
            <a:r>
              <a:rPr lang="it-IT" sz="3200" dirty="0" err="1"/>
              <a:t>not</a:t>
            </a:r>
            <a:r>
              <a:rPr lang="it-IT" sz="3200" dirty="0"/>
              <a:t> </a:t>
            </a:r>
            <a:r>
              <a:rPr lang="it-IT" sz="3200" dirty="0" err="1"/>
              <a:t>hesitate</a:t>
            </a:r>
            <a:r>
              <a:rPr lang="it-IT" sz="3200" dirty="0"/>
              <a:t> </a:t>
            </a:r>
          </a:p>
          <a:p>
            <a:r>
              <a:rPr lang="it-IT" sz="3200" dirty="0"/>
              <a:t>to serve </a:t>
            </a:r>
            <a:r>
              <a:rPr lang="it-IT" sz="3200" dirty="0" err="1"/>
              <a:t>tiressly</a:t>
            </a:r>
            <a:r>
              <a:rPr lang="it-IT" sz="3200" dirty="0"/>
              <a:t> and, </a:t>
            </a:r>
            <a:r>
              <a:rPr lang="it-IT" sz="3200" dirty="0" err="1"/>
              <a:t>sometimes</a:t>
            </a:r>
            <a:r>
              <a:rPr lang="it-IT" sz="3200" dirty="0"/>
              <a:t> to </a:t>
            </a:r>
            <a:r>
              <a:rPr lang="it-IT" sz="3200" dirty="0" err="1"/>
              <a:t>sacrifice</a:t>
            </a:r>
            <a:r>
              <a:rPr lang="it-IT" sz="3200" dirty="0"/>
              <a:t> </a:t>
            </a:r>
            <a:r>
              <a:rPr lang="it-IT" sz="3200" dirty="0" err="1"/>
              <a:t>themselves</a:t>
            </a:r>
            <a:r>
              <a:rPr lang="it-IT" sz="3200" dirty="0"/>
              <a:t>, </a:t>
            </a:r>
          </a:p>
          <a:p>
            <a:r>
              <a:rPr lang="it-IT" sz="3200" dirty="0"/>
              <a:t>to </a:t>
            </a:r>
            <a:r>
              <a:rPr lang="it-IT" sz="3200" dirty="0" err="1"/>
              <a:t>protect</a:t>
            </a:r>
            <a:r>
              <a:rPr lang="it-IT" sz="3200" dirty="0"/>
              <a:t> and assist </a:t>
            </a:r>
            <a:r>
              <a:rPr lang="it-IT" sz="3200" dirty="0" err="1"/>
              <a:t>their</a:t>
            </a:r>
            <a:r>
              <a:rPr lang="it-IT" sz="3200" dirty="0"/>
              <a:t> </a:t>
            </a:r>
            <a:r>
              <a:rPr lang="it-IT" sz="3200" dirty="0" err="1"/>
              <a:t>patients</a:t>
            </a:r>
            <a:r>
              <a:rPr lang="it-IT" sz="3200" dirty="0"/>
              <a:t> and </a:t>
            </a:r>
            <a:r>
              <a:rPr lang="it-IT" sz="3200" dirty="0" err="1"/>
              <a:t>communities</a:t>
            </a:r>
            <a:r>
              <a:rPr lang="it-IT" sz="3200" dirty="0"/>
              <a:t> </a:t>
            </a:r>
          </a:p>
          <a:p>
            <a:r>
              <a:rPr lang="it-IT" sz="3200" dirty="0" err="1"/>
              <a:t>obeying</a:t>
            </a:r>
            <a:r>
              <a:rPr lang="it-IT" sz="3200" dirty="0"/>
              <a:t> to </a:t>
            </a:r>
            <a:r>
              <a:rPr lang="it-IT" sz="3200" dirty="0" err="1"/>
              <a:t>our</a:t>
            </a:r>
            <a:r>
              <a:rPr lang="it-IT" sz="3200" dirty="0"/>
              <a:t> </a:t>
            </a:r>
            <a:r>
              <a:rPr lang="it-IT" sz="3200" dirty="0" err="1"/>
              <a:t>Hyppocrate</a:t>
            </a:r>
            <a:r>
              <a:rPr lang="it-IT" sz="3200" dirty="0"/>
              <a:t> </a:t>
            </a:r>
            <a:r>
              <a:rPr lang="it-IT" sz="3200" dirty="0" err="1"/>
              <a:t>Oath</a:t>
            </a:r>
            <a:endParaRPr lang="it-IT" sz="3200" dirty="0"/>
          </a:p>
        </p:txBody>
      </p:sp>
    </p:spTree>
    <p:extLst>
      <p:ext uri="{BB962C8B-B14F-4D97-AF65-F5344CB8AC3E}">
        <p14:creationId xmlns:p14="http://schemas.microsoft.com/office/powerpoint/2010/main" val="381977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8C52F3AC-8197-4ADB-832F-FCD4339A6817}"/>
              </a:ext>
            </a:extLst>
          </p:cNvPr>
          <p:cNvPicPr>
            <a:picLocks noChangeAspect="1"/>
          </p:cNvPicPr>
          <p:nvPr/>
        </p:nvPicPr>
        <p:blipFill rotWithShape="1">
          <a:blip r:embed="rId2"/>
          <a:srcRect l="24834" t="17451" r="29167" b="49815"/>
          <a:stretch/>
        </p:blipFill>
        <p:spPr>
          <a:xfrm rot="832669">
            <a:off x="5755247" y="684941"/>
            <a:ext cx="6563557" cy="2481304"/>
          </a:xfrm>
          <a:prstGeom prst="rect">
            <a:avLst/>
          </a:prstGeom>
          <a:ln>
            <a:noFill/>
          </a:ln>
          <a:effectLst>
            <a:outerShdw blurRad="292100" dist="139700" dir="2700000" algn="tl" rotWithShape="0">
              <a:srgbClr val="333333">
                <a:alpha val="65000"/>
              </a:srgbClr>
            </a:outerShdw>
          </a:effectLst>
        </p:spPr>
      </p:pic>
      <p:pic>
        <p:nvPicPr>
          <p:cNvPr id="4" name="Immagine 3">
            <a:extLst>
              <a:ext uri="{FF2B5EF4-FFF2-40B4-BE49-F238E27FC236}">
                <a16:creationId xmlns:a16="http://schemas.microsoft.com/office/drawing/2014/main" id="{29BA5EB5-7C26-4899-ACFF-E6BF2D7FC926}"/>
              </a:ext>
            </a:extLst>
          </p:cNvPr>
          <p:cNvPicPr>
            <a:picLocks noChangeAspect="1"/>
          </p:cNvPicPr>
          <p:nvPr/>
        </p:nvPicPr>
        <p:blipFill rotWithShape="1">
          <a:blip r:embed="rId3"/>
          <a:srcRect l="37348" t="43258" r="1018" b="47061"/>
          <a:stretch/>
        </p:blipFill>
        <p:spPr>
          <a:xfrm>
            <a:off x="-12955" y="729548"/>
            <a:ext cx="6251196" cy="627014"/>
          </a:xfrm>
          <a:prstGeom prst="rect">
            <a:avLst/>
          </a:prstGeom>
        </p:spPr>
      </p:pic>
      <p:sp>
        <p:nvSpPr>
          <p:cNvPr id="6" name="CasellaDiTesto 5">
            <a:extLst>
              <a:ext uri="{FF2B5EF4-FFF2-40B4-BE49-F238E27FC236}">
                <a16:creationId xmlns:a16="http://schemas.microsoft.com/office/drawing/2014/main" id="{720D75BB-EDF8-4077-950C-C4D6AA773C8F}"/>
              </a:ext>
            </a:extLst>
          </p:cNvPr>
          <p:cNvSpPr txBox="1"/>
          <p:nvPr/>
        </p:nvSpPr>
        <p:spPr>
          <a:xfrm>
            <a:off x="223520" y="843000"/>
            <a:ext cx="4924803" cy="400110"/>
          </a:xfrm>
          <a:prstGeom prst="rect">
            <a:avLst/>
          </a:prstGeom>
          <a:noFill/>
        </p:spPr>
        <p:txBody>
          <a:bodyPr wrap="square" rtlCol="0">
            <a:spAutoFit/>
          </a:bodyPr>
          <a:lstStyle/>
          <a:p>
            <a:r>
              <a:rPr lang="it-IT" sz="2000" b="1" dirty="0">
                <a:solidFill>
                  <a:schemeClr val="bg1"/>
                </a:solidFill>
              </a:rPr>
              <a:t>Country response to the first acute </a:t>
            </a:r>
            <a:r>
              <a:rPr lang="it-IT" sz="2000" b="1" dirty="0" err="1">
                <a:solidFill>
                  <a:schemeClr val="bg1"/>
                </a:solidFill>
              </a:rPr>
              <a:t>phase</a:t>
            </a:r>
            <a:endParaRPr lang="it-IT" sz="2000" b="1" dirty="0">
              <a:solidFill>
                <a:schemeClr val="bg1"/>
              </a:solidFill>
            </a:endParaRPr>
          </a:p>
        </p:txBody>
      </p:sp>
      <p:sp>
        <p:nvSpPr>
          <p:cNvPr id="7" name="Segnaposto testo 2">
            <a:extLst>
              <a:ext uri="{FF2B5EF4-FFF2-40B4-BE49-F238E27FC236}">
                <a16:creationId xmlns:a16="http://schemas.microsoft.com/office/drawing/2014/main" id="{7DBB301C-C75A-4BFC-95EA-5ABF0DC2AD0D}"/>
              </a:ext>
            </a:extLst>
          </p:cNvPr>
          <p:cNvSpPr txBox="1">
            <a:spLocks/>
          </p:cNvSpPr>
          <p:nvPr/>
        </p:nvSpPr>
        <p:spPr>
          <a:xfrm>
            <a:off x="319794" y="1925593"/>
            <a:ext cx="6096000" cy="375527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it-IT" dirty="0" err="1"/>
              <a:t>Need</a:t>
            </a:r>
            <a:r>
              <a:rPr lang="it-IT" dirty="0"/>
              <a:t> to be «</a:t>
            </a:r>
            <a:r>
              <a:rPr lang="it-IT" dirty="0" err="1"/>
              <a:t>Icebreakers</a:t>
            </a:r>
            <a:r>
              <a:rPr lang="it-IT" dirty="0"/>
              <a:t>»</a:t>
            </a:r>
          </a:p>
          <a:p>
            <a:pPr marL="285750" indent="-285750"/>
            <a:r>
              <a:rPr lang="it-IT" dirty="0" err="1"/>
              <a:t>Institutional</a:t>
            </a:r>
            <a:r>
              <a:rPr lang="it-IT" dirty="0"/>
              <a:t> </a:t>
            </a:r>
            <a:r>
              <a:rPr lang="it-IT" dirty="0" err="1"/>
              <a:t>synergy</a:t>
            </a:r>
            <a:endParaRPr lang="it-IT" dirty="0"/>
          </a:p>
          <a:p>
            <a:pPr marL="285750" indent="-285750"/>
            <a:r>
              <a:rPr lang="it-IT" dirty="0"/>
              <a:t>Strong, fast </a:t>
            </a:r>
            <a:r>
              <a:rPr lang="it-IT" dirty="0" err="1"/>
              <a:t>coherent</a:t>
            </a:r>
            <a:r>
              <a:rPr lang="it-IT" dirty="0"/>
              <a:t> </a:t>
            </a:r>
            <a:r>
              <a:rPr lang="it-IT" dirty="0" err="1"/>
              <a:t>response</a:t>
            </a:r>
            <a:endParaRPr lang="it-IT" dirty="0"/>
          </a:p>
          <a:p>
            <a:pPr marL="285750" indent="-285750"/>
            <a:r>
              <a:rPr lang="it-IT" dirty="0"/>
              <a:t>Set up of a </a:t>
            </a:r>
            <a:r>
              <a:rPr lang="it-IT" dirty="0" err="1"/>
              <a:t>specific</a:t>
            </a:r>
            <a:r>
              <a:rPr lang="it-IT" dirty="0"/>
              <a:t> data </a:t>
            </a:r>
            <a:r>
              <a:rPr lang="it-IT" dirty="0" err="1"/>
              <a:t>collection</a:t>
            </a:r>
            <a:r>
              <a:rPr lang="it-IT" dirty="0"/>
              <a:t> systems from the </a:t>
            </a:r>
            <a:r>
              <a:rPr lang="it-IT" dirty="0" err="1">
                <a:solidFill>
                  <a:srgbClr val="FF0000"/>
                </a:solidFill>
              </a:rPr>
              <a:t>Regions</a:t>
            </a:r>
            <a:endParaRPr lang="it-IT" dirty="0">
              <a:solidFill>
                <a:srgbClr val="FF0000"/>
              </a:solidFill>
            </a:endParaRPr>
          </a:p>
          <a:p>
            <a:pPr marL="285750" indent="-285750"/>
            <a:r>
              <a:rPr lang="it-IT" dirty="0" err="1"/>
              <a:t>Population</a:t>
            </a:r>
            <a:r>
              <a:rPr lang="it-IT" dirty="0"/>
              <a:t> and </a:t>
            </a:r>
            <a:r>
              <a:rPr lang="it-IT" dirty="0" err="1"/>
              <a:t>context</a:t>
            </a:r>
            <a:r>
              <a:rPr lang="it-IT" dirty="0"/>
              <a:t> </a:t>
            </a:r>
            <a:r>
              <a:rPr lang="it-IT" dirty="0" err="1"/>
              <a:t>resilience</a:t>
            </a:r>
            <a:endParaRPr lang="it-IT" dirty="0"/>
          </a:p>
          <a:p>
            <a:pPr marL="742950" lvl="1" indent="-285750"/>
            <a:r>
              <a:rPr lang="it-IT" dirty="0" err="1"/>
              <a:t>Acceptability</a:t>
            </a:r>
            <a:endParaRPr lang="it-IT" dirty="0"/>
          </a:p>
          <a:p>
            <a:pPr marL="285750" indent="-285750"/>
            <a:r>
              <a:rPr lang="it-IT" dirty="0"/>
              <a:t>Training and information</a:t>
            </a:r>
          </a:p>
          <a:p>
            <a:pPr marL="285750" indent="-285750"/>
            <a:endParaRPr lang="it-IT" dirty="0"/>
          </a:p>
          <a:p>
            <a:endParaRPr lang="it-IT" dirty="0"/>
          </a:p>
          <a:p>
            <a:pPr marL="285750" indent="-285750"/>
            <a:endParaRPr lang="it-IT" dirty="0"/>
          </a:p>
          <a:p>
            <a:pPr marL="285750" indent="-285750"/>
            <a:endParaRPr lang="it-IT" dirty="0"/>
          </a:p>
          <a:p>
            <a:pPr marL="285750" indent="-285750"/>
            <a:endParaRPr lang="it-IT" dirty="0"/>
          </a:p>
          <a:p>
            <a:pPr marL="285750" indent="-285750"/>
            <a:endParaRPr lang="it-IT" dirty="0"/>
          </a:p>
          <a:p>
            <a:pPr marL="285750" indent="-285750"/>
            <a:endParaRPr lang="it-IT" dirty="0"/>
          </a:p>
        </p:txBody>
      </p:sp>
    </p:spTree>
    <p:extLst>
      <p:ext uri="{BB962C8B-B14F-4D97-AF65-F5344CB8AC3E}">
        <p14:creationId xmlns:p14="http://schemas.microsoft.com/office/powerpoint/2010/main" val="173282977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8" name="Immagine 657">
            <a:extLst>
              <a:ext uri="{FF2B5EF4-FFF2-40B4-BE49-F238E27FC236}">
                <a16:creationId xmlns:a16="http://schemas.microsoft.com/office/drawing/2014/main" id="{6A766627-6E2B-40C9-8169-EF39AE913875}"/>
              </a:ext>
            </a:extLst>
          </p:cNvPr>
          <p:cNvPicPr>
            <a:picLocks noChangeAspect="1"/>
          </p:cNvPicPr>
          <p:nvPr/>
        </p:nvPicPr>
        <p:blipFill>
          <a:blip r:embed="rId2"/>
          <a:stretch>
            <a:fillRect/>
          </a:stretch>
        </p:blipFill>
        <p:spPr>
          <a:xfrm>
            <a:off x="0" y="200507"/>
            <a:ext cx="12192000" cy="6456986"/>
          </a:xfrm>
          <a:prstGeom prst="rect">
            <a:avLst/>
          </a:prstGeom>
        </p:spPr>
      </p:pic>
      <p:sp>
        <p:nvSpPr>
          <p:cNvPr id="2" name="Ovale 1">
            <a:extLst>
              <a:ext uri="{FF2B5EF4-FFF2-40B4-BE49-F238E27FC236}">
                <a16:creationId xmlns:a16="http://schemas.microsoft.com/office/drawing/2014/main" id="{B2668105-29C4-4583-91C3-B294B09B4A91}"/>
              </a:ext>
            </a:extLst>
          </p:cNvPr>
          <p:cNvSpPr/>
          <p:nvPr/>
        </p:nvSpPr>
        <p:spPr>
          <a:xfrm>
            <a:off x="7083972" y="872359"/>
            <a:ext cx="1723697" cy="48347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929894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9A02FED-4629-4AFD-9972-32BF9C25351E}"/>
              </a:ext>
            </a:extLst>
          </p:cNvPr>
          <p:cNvSpPr>
            <a:spLocks noGrp="1"/>
          </p:cNvSpPr>
          <p:nvPr>
            <p:ph type="title"/>
          </p:nvPr>
        </p:nvSpPr>
        <p:spPr>
          <a:xfrm>
            <a:off x="5021821" y="3812954"/>
            <a:ext cx="6465287" cy="1516014"/>
          </a:xfrm>
        </p:spPr>
        <p:txBody>
          <a:bodyPr vert="horz" lIns="91440" tIns="45720" rIns="91440" bIns="45720" rtlCol="0" anchor="b">
            <a:normAutofit/>
          </a:bodyPr>
          <a:lstStyle/>
          <a:p>
            <a:r>
              <a:rPr lang="en-US" sz="4800" b="1" kern="1200" dirty="0">
                <a:solidFill>
                  <a:srgbClr val="4472C4"/>
                </a:solidFill>
                <a:latin typeface="+mj-lt"/>
                <a:ea typeface="+mj-ea"/>
                <a:cs typeface="+mj-cs"/>
              </a:rPr>
              <a:t>COVID-19 National scientific advisory board</a:t>
            </a:r>
          </a:p>
        </p:txBody>
      </p:sp>
      <p:pic>
        <p:nvPicPr>
          <p:cNvPr id="3080" name="Picture 8" descr="Covid, emergenza nazionale. Brusaferro (Iss): «Indice di contagio alto in  tutte le regioni. Fondamentale tracciare gli asintomatici»">
            <a:extLst>
              <a:ext uri="{FF2B5EF4-FFF2-40B4-BE49-F238E27FC236}">
                <a16:creationId xmlns:a16="http://schemas.microsoft.com/office/drawing/2014/main" id="{3519F0E3-0551-4B4A-89A3-BA929DD8DB5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5295" b="-2"/>
          <a:stretch/>
        </p:blipFill>
        <p:spPr bwMode="auto">
          <a:xfrm>
            <a:off x="320619" y="3046359"/>
            <a:ext cx="4160452" cy="304920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oronavirus, le novità del Cts. Un solo tampone e quarantena di 10 giorni -  Cronaca - quotidiano.net">
            <a:extLst>
              <a:ext uri="{FF2B5EF4-FFF2-40B4-BE49-F238E27FC236}">
                <a16:creationId xmlns:a16="http://schemas.microsoft.com/office/drawing/2014/main" id="{122663E3-947A-4140-BC04-52E9C735A6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816" r="2" b="11085"/>
          <a:stretch/>
        </p:blipFill>
        <p:spPr bwMode="auto">
          <a:xfrm>
            <a:off x="4654296" y="299363"/>
            <a:ext cx="7217085" cy="3008188"/>
          </a:xfrm>
          <a:prstGeom prst="rect">
            <a:avLst/>
          </a:prstGeom>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78BB13CF-CD27-4649-96DC-830BA4071E32}"/>
              </a:ext>
            </a:extLst>
          </p:cNvPr>
          <p:cNvSpPr txBox="1"/>
          <p:nvPr/>
        </p:nvSpPr>
        <p:spPr>
          <a:xfrm>
            <a:off x="486603" y="6309967"/>
            <a:ext cx="3828484" cy="338554"/>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1600" b="0" i="0" u="none" strike="noStrike" kern="1200" cap="none" spc="0" normalizeH="0" baseline="0" noProof="0" dirty="0" err="1">
                <a:ln>
                  <a:noFill/>
                </a:ln>
                <a:solidFill>
                  <a:prstClr val="black"/>
                </a:solidFill>
                <a:effectLst/>
                <a:uLnTx/>
                <a:uFillTx/>
                <a:latin typeface="Calibri" panose="020F0502020204030204"/>
                <a:ea typeface="+mn-ea"/>
                <a:cs typeface="+mn-cs"/>
              </a:rPr>
              <a:t>President</a:t>
            </a:r>
            <a:r>
              <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rPr>
              <a:t> of the National Institute of </a:t>
            </a:r>
            <a:r>
              <a:rPr kumimoji="0" lang="it-IT" sz="1600" b="0" i="0" u="none" strike="noStrike" kern="1200" cap="none" spc="0" normalizeH="0" baseline="0" noProof="0" dirty="0" err="1">
                <a:ln>
                  <a:noFill/>
                </a:ln>
                <a:solidFill>
                  <a:prstClr val="black"/>
                </a:solidFill>
                <a:effectLst/>
                <a:uLnTx/>
                <a:uFillTx/>
                <a:latin typeface="Calibri" panose="020F0502020204030204"/>
                <a:ea typeface="+mn-ea"/>
                <a:cs typeface="+mn-cs"/>
              </a:rPr>
              <a:t>Health</a:t>
            </a:r>
            <a:endPar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Immagin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619" y="704424"/>
            <a:ext cx="4160452" cy="1958254"/>
          </a:xfrm>
          <a:prstGeom prst="rect">
            <a:avLst/>
          </a:prstGeom>
        </p:spPr>
      </p:pic>
      <p:sp>
        <p:nvSpPr>
          <p:cNvPr id="8" name="Rettangolo 7">
            <a:extLst>
              <a:ext uri="{FF2B5EF4-FFF2-40B4-BE49-F238E27FC236}">
                <a16:creationId xmlns:a16="http://schemas.microsoft.com/office/drawing/2014/main" id="{C6D82360-8EF1-1249-ABDF-B65B52125345}"/>
              </a:ext>
            </a:extLst>
          </p:cNvPr>
          <p:cNvSpPr/>
          <p:nvPr/>
        </p:nvSpPr>
        <p:spPr>
          <a:xfrm>
            <a:off x="5151688" y="5462022"/>
            <a:ext cx="6205552" cy="13959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400" b="1" dirty="0">
                <a:solidFill>
                  <a:srgbClr val="FFFF00"/>
                </a:solidFill>
              </a:rPr>
              <a:t>The New </a:t>
            </a:r>
            <a:r>
              <a:rPr lang="it-IT" sz="2400" b="1" dirty="0" err="1">
                <a:solidFill>
                  <a:srgbClr val="FFFF00"/>
                </a:solidFill>
              </a:rPr>
              <a:t>Italian</a:t>
            </a:r>
            <a:r>
              <a:rPr lang="it-IT" sz="2400" b="1" dirty="0">
                <a:solidFill>
                  <a:srgbClr val="FFFF00"/>
                </a:solidFill>
              </a:rPr>
              <a:t> Technical </a:t>
            </a:r>
            <a:r>
              <a:rPr lang="it-IT" sz="2400" b="1" dirty="0" err="1">
                <a:solidFill>
                  <a:srgbClr val="FFFF00"/>
                </a:solidFill>
              </a:rPr>
              <a:t>Scientific</a:t>
            </a:r>
            <a:r>
              <a:rPr lang="it-IT" sz="2400" b="1" dirty="0">
                <a:solidFill>
                  <a:srgbClr val="FFFF00"/>
                </a:solidFill>
              </a:rPr>
              <a:t> </a:t>
            </a:r>
            <a:r>
              <a:rPr lang="it-IT" sz="2400" b="1" dirty="0" err="1">
                <a:solidFill>
                  <a:srgbClr val="FFFF00"/>
                </a:solidFill>
              </a:rPr>
              <a:t>Commitee</a:t>
            </a:r>
            <a:r>
              <a:rPr lang="it-IT" sz="2400" b="1" dirty="0">
                <a:solidFill>
                  <a:srgbClr val="FFFF00"/>
                </a:solidFill>
              </a:rPr>
              <a:t> on Covid-19 from March 17,2021 </a:t>
            </a:r>
          </a:p>
          <a:p>
            <a:r>
              <a:rPr lang="it-IT" b="1" dirty="0"/>
              <a:t>(Ordinanza n. 751). (21A01718)</a:t>
            </a:r>
            <a:r>
              <a:rPr lang="it-IT" dirty="0"/>
              <a:t>(G.U. Serie Generale , n. 66 del 17 marzo 2021)</a:t>
            </a:r>
          </a:p>
        </p:txBody>
      </p:sp>
    </p:spTree>
    <p:extLst>
      <p:ext uri="{BB962C8B-B14F-4D97-AF65-F5344CB8AC3E}">
        <p14:creationId xmlns:p14="http://schemas.microsoft.com/office/powerpoint/2010/main" val="31649690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724AD696-333F-48E6-A69D-0BA164C4A7F1}"/>
              </a:ext>
            </a:extLst>
          </p:cNvPr>
          <p:cNvPicPr>
            <a:picLocks noChangeAspect="1"/>
          </p:cNvPicPr>
          <p:nvPr/>
        </p:nvPicPr>
        <p:blipFill rotWithShape="1">
          <a:blip r:embed="rId2"/>
          <a:srcRect l="13436" t="62914" r="29507" b="9475"/>
          <a:stretch/>
        </p:blipFill>
        <p:spPr>
          <a:xfrm>
            <a:off x="4764293" y="358957"/>
            <a:ext cx="6956451" cy="1796903"/>
          </a:xfrm>
          <a:prstGeom prst="rect">
            <a:avLst/>
          </a:prstGeom>
        </p:spPr>
      </p:pic>
      <p:pic>
        <p:nvPicPr>
          <p:cNvPr id="5" name="Immagine 4">
            <a:extLst>
              <a:ext uri="{FF2B5EF4-FFF2-40B4-BE49-F238E27FC236}">
                <a16:creationId xmlns:a16="http://schemas.microsoft.com/office/drawing/2014/main" id="{DA410C79-A3C7-46B5-B895-114C1EAD251C}"/>
              </a:ext>
            </a:extLst>
          </p:cNvPr>
          <p:cNvPicPr>
            <a:picLocks noChangeAspect="1"/>
          </p:cNvPicPr>
          <p:nvPr/>
        </p:nvPicPr>
        <p:blipFill rotWithShape="1">
          <a:blip r:embed="rId3"/>
          <a:srcRect l="8418" t="21271" r="29230"/>
          <a:stretch/>
        </p:blipFill>
        <p:spPr>
          <a:xfrm>
            <a:off x="471256" y="1889280"/>
            <a:ext cx="5953372" cy="3993410"/>
          </a:xfrm>
          <a:prstGeom prst="rect">
            <a:avLst/>
          </a:prstGeom>
          <a:ln>
            <a:noFill/>
          </a:ln>
          <a:effectLst>
            <a:outerShdw blurRad="292100" dist="139700" dir="2700000" algn="tl" rotWithShape="0">
              <a:srgbClr val="333333">
                <a:alpha val="65000"/>
              </a:srgbClr>
            </a:outerShdw>
          </a:effectLst>
        </p:spPr>
      </p:pic>
      <p:pic>
        <p:nvPicPr>
          <p:cNvPr id="7" name="Immagine 6">
            <a:extLst>
              <a:ext uri="{FF2B5EF4-FFF2-40B4-BE49-F238E27FC236}">
                <a16:creationId xmlns:a16="http://schemas.microsoft.com/office/drawing/2014/main" id="{CFA956D3-CE86-479D-81A4-DD925199D2D8}"/>
              </a:ext>
            </a:extLst>
          </p:cNvPr>
          <p:cNvPicPr>
            <a:picLocks noChangeAspect="1"/>
          </p:cNvPicPr>
          <p:nvPr/>
        </p:nvPicPr>
        <p:blipFill rotWithShape="1">
          <a:blip r:embed="rId4"/>
          <a:srcRect l="2173" t="18097" r="28321"/>
          <a:stretch/>
        </p:blipFill>
        <p:spPr>
          <a:xfrm>
            <a:off x="5515197" y="2068818"/>
            <a:ext cx="5805497" cy="3634334"/>
          </a:xfrm>
          <a:prstGeom prst="rect">
            <a:avLst/>
          </a:prstGeom>
          <a:ln>
            <a:noFill/>
          </a:ln>
          <a:effectLst>
            <a:outerShdw blurRad="292100" dist="139700" dir="2700000" algn="tl" rotWithShape="0">
              <a:srgbClr val="333333">
                <a:alpha val="65000"/>
              </a:srgbClr>
            </a:outerShdw>
          </a:effectLst>
        </p:spPr>
      </p:pic>
      <p:sp>
        <p:nvSpPr>
          <p:cNvPr id="8" name="Dipartimenti">
            <a:extLst>
              <a:ext uri="{FF2B5EF4-FFF2-40B4-BE49-F238E27FC236}">
                <a16:creationId xmlns:a16="http://schemas.microsoft.com/office/drawing/2014/main" id="{AB101FC4-3862-456B-8448-8E4EF30BAD7C}"/>
              </a:ext>
            </a:extLst>
          </p:cNvPr>
          <p:cNvSpPr txBox="1"/>
          <p:nvPr/>
        </p:nvSpPr>
        <p:spPr>
          <a:xfrm>
            <a:off x="1073386" y="77277"/>
            <a:ext cx="4282353" cy="11801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lvl1pPr algn="l" defTabSz="457200">
              <a:lnSpc>
                <a:spcPts val="8100"/>
              </a:lnSpc>
              <a:spcBef>
                <a:spcPts val="1200"/>
              </a:spcBef>
              <a:defRPr sz="4000" b="0">
                <a:latin typeface="Raleway"/>
                <a:ea typeface="Raleway"/>
                <a:cs typeface="Raleway"/>
                <a:sym typeface="Raleway"/>
              </a:defRPr>
            </a:lvl1pPr>
          </a:lstStyle>
          <a:p>
            <a:pPr>
              <a:lnSpc>
                <a:spcPct val="100000"/>
              </a:lnSpc>
            </a:pPr>
            <a:r>
              <a:rPr lang="en-US" sz="3600" b="1" dirty="0">
                <a:solidFill>
                  <a:srgbClr val="006064"/>
                </a:solidFill>
                <a:latin typeface="Arial Narrow" panose="020B0606020202030204" pitchFamily="34" charset="0"/>
                <a:ea typeface="+mn-ea"/>
                <a:cs typeface="+mn-cs"/>
              </a:rPr>
              <a:t>Unprecedented impact on the health system</a:t>
            </a:r>
            <a:endParaRPr sz="3600" b="1" dirty="0">
              <a:solidFill>
                <a:srgbClr val="006064"/>
              </a:solidFill>
              <a:latin typeface="Arial Narrow" panose="020B0606020202030204" pitchFamily="34" charset="0"/>
              <a:ea typeface="+mn-ea"/>
              <a:cs typeface="+mn-cs"/>
            </a:endParaRPr>
          </a:p>
        </p:txBody>
      </p:sp>
      <p:pic>
        <p:nvPicPr>
          <p:cNvPr id="9" name="Immagine 8">
            <a:extLst>
              <a:ext uri="{FF2B5EF4-FFF2-40B4-BE49-F238E27FC236}">
                <a16:creationId xmlns:a16="http://schemas.microsoft.com/office/drawing/2014/main" id="{F55D04DC-90DA-479B-BB15-642AE9A192A1}"/>
              </a:ext>
            </a:extLst>
          </p:cNvPr>
          <p:cNvPicPr>
            <a:picLocks noChangeAspect="1"/>
          </p:cNvPicPr>
          <p:nvPr/>
        </p:nvPicPr>
        <p:blipFill rotWithShape="1">
          <a:blip r:embed="rId2"/>
          <a:srcRect l="41250" t="15122" r="41831" b="80079"/>
          <a:stretch/>
        </p:blipFill>
        <p:spPr>
          <a:xfrm>
            <a:off x="6755279" y="202803"/>
            <a:ext cx="2062716" cy="312308"/>
          </a:xfrm>
          <a:prstGeom prst="rect">
            <a:avLst/>
          </a:prstGeom>
        </p:spPr>
      </p:pic>
    </p:spTree>
    <p:extLst>
      <p:ext uri="{BB962C8B-B14F-4D97-AF65-F5344CB8AC3E}">
        <p14:creationId xmlns:p14="http://schemas.microsoft.com/office/powerpoint/2010/main" val="58446896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partimenti">
            <a:extLst>
              <a:ext uri="{FF2B5EF4-FFF2-40B4-BE49-F238E27FC236}">
                <a16:creationId xmlns:a16="http://schemas.microsoft.com/office/drawing/2014/main" id="{AB101FC4-3862-456B-8448-8E4EF30BAD7C}"/>
              </a:ext>
            </a:extLst>
          </p:cNvPr>
          <p:cNvSpPr txBox="1"/>
          <p:nvPr/>
        </p:nvSpPr>
        <p:spPr>
          <a:xfrm>
            <a:off x="1073386" y="77277"/>
            <a:ext cx="4282353" cy="11801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lvl1pPr algn="l" defTabSz="457200">
              <a:lnSpc>
                <a:spcPts val="8100"/>
              </a:lnSpc>
              <a:spcBef>
                <a:spcPts val="1200"/>
              </a:spcBef>
              <a:defRPr sz="4000" b="0">
                <a:latin typeface="Raleway"/>
                <a:ea typeface="Raleway"/>
                <a:cs typeface="Raleway"/>
                <a:sym typeface="Raleway"/>
              </a:defRPr>
            </a:lvl1pPr>
          </a:lstStyle>
          <a:p>
            <a:pPr>
              <a:lnSpc>
                <a:spcPct val="100000"/>
              </a:lnSpc>
            </a:pPr>
            <a:r>
              <a:rPr lang="en-US" sz="3600" b="1" dirty="0">
                <a:solidFill>
                  <a:srgbClr val="006064"/>
                </a:solidFill>
                <a:latin typeface="Arial Narrow" panose="020B0606020202030204" pitchFamily="34" charset="0"/>
                <a:ea typeface="+mn-ea"/>
                <a:cs typeface="+mn-cs"/>
              </a:rPr>
              <a:t>Disproportionate impact on HCW</a:t>
            </a:r>
            <a:endParaRPr sz="3600" b="1" dirty="0">
              <a:solidFill>
                <a:srgbClr val="006064"/>
              </a:solidFill>
              <a:latin typeface="Arial Narrow" panose="020B0606020202030204" pitchFamily="34" charset="0"/>
              <a:ea typeface="+mn-ea"/>
              <a:cs typeface="+mn-cs"/>
            </a:endParaRPr>
          </a:p>
        </p:txBody>
      </p:sp>
      <p:pic>
        <p:nvPicPr>
          <p:cNvPr id="4" name="Immagine 3">
            <a:extLst>
              <a:ext uri="{FF2B5EF4-FFF2-40B4-BE49-F238E27FC236}">
                <a16:creationId xmlns:a16="http://schemas.microsoft.com/office/drawing/2014/main" id="{CB44C511-77F8-415D-90E5-FA2BF184EE37}"/>
              </a:ext>
            </a:extLst>
          </p:cNvPr>
          <p:cNvPicPr>
            <a:picLocks noChangeAspect="1"/>
          </p:cNvPicPr>
          <p:nvPr/>
        </p:nvPicPr>
        <p:blipFill rotWithShape="1">
          <a:blip r:embed="rId2"/>
          <a:srcRect l="21785" t="63867" r="26596" b="6397"/>
          <a:stretch/>
        </p:blipFill>
        <p:spPr>
          <a:xfrm>
            <a:off x="6768181" y="182710"/>
            <a:ext cx="4908707" cy="3154850"/>
          </a:xfrm>
          <a:prstGeom prst="rect">
            <a:avLst/>
          </a:prstGeom>
          <a:ln>
            <a:noFill/>
          </a:ln>
          <a:effectLst>
            <a:outerShdw blurRad="292100" dist="139700" dir="2700000" algn="tl" rotWithShape="0">
              <a:srgbClr val="333333">
                <a:alpha val="65000"/>
              </a:srgbClr>
            </a:outerShdw>
          </a:effectLst>
        </p:spPr>
      </p:pic>
      <p:pic>
        <p:nvPicPr>
          <p:cNvPr id="12" name="Immagine 11">
            <a:extLst>
              <a:ext uri="{FF2B5EF4-FFF2-40B4-BE49-F238E27FC236}">
                <a16:creationId xmlns:a16="http://schemas.microsoft.com/office/drawing/2014/main" id="{F3137186-7D1B-4168-8283-ECB49381E9D6}"/>
              </a:ext>
            </a:extLst>
          </p:cNvPr>
          <p:cNvPicPr>
            <a:picLocks noChangeAspect="1"/>
          </p:cNvPicPr>
          <p:nvPr/>
        </p:nvPicPr>
        <p:blipFill rotWithShape="1">
          <a:blip r:embed="rId3"/>
          <a:srcRect l="3190" t="56400" r="7107" b="18934"/>
          <a:stretch/>
        </p:blipFill>
        <p:spPr>
          <a:xfrm>
            <a:off x="201168" y="1545336"/>
            <a:ext cx="6139726" cy="1883664"/>
          </a:xfrm>
          <a:prstGeom prst="rect">
            <a:avLst/>
          </a:prstGeom>
          <a:ln>
            <a:noFill/>
          </a:ln>
          <a:effectLst>
            <a:outerShdw blurRad="292100" dist="139700" dir="2700000" algn="tl" rotWithShape="0">
              <a:srgbClr val="333333">
                <a:alpha val="65000"/>
              </a:srgbClr>
            </a:outerShdw>
          </a:effectLst>
        </p:spPr>
      </p:pic>
      <p:pic>
        <p:nvPicPr>
          <p:cNvPr id="14" name="Immagine 13">
            <a:extLst>
              <a:ext uri="{FF2B5EF4-FFF2-40B4-BE49-F238E27FC236}">
                <a16:creationId xmlns:a16="http://schemas.microsoft.com/office/drawing/2014/main" id="{62D2CCE9-A486-43F5-BF1A-773C7944C928}"/>
              </a:ext>
            </a:extLst>
          </p:cNvPr>
          <p:cNvPicPr>
            <a:picLocks noChangeAspect="1"/>
          </p:cNvPicPr>
          <p:nvPr/>
        </p:nvPicPr>
        <p:blipFill rotWithShape="1">
          <a:blip r:embed="rId4"/>
          <a:srcRect l="2330" t="56933" r="2612" b="15600"/>
          <a:stretch/>
        </p:blipFill>
        <p:spPr>
          <a:xfrm>
            <a:off x="2434231" y="3380380"/>
            <a:ext cx="5843016" cy="1883664"/>
          </a:xfrm>
          <a:prstGeom prst="rect">
            <a:avLst/>
          </a:prstGeom>
          <a:ln>
            <a:noFill/>
          </a:ln>
          <a:effectLst>
            <a:outerShdw blurRad="292100" dist="139700" dir="2700000" algn="tl" rotWithShape="0">
              <a:srgbClr val="333333">
                <a:alpha val="65000"/>
              </a:srgbClr>
            </a:outerShdw>
          </a:effectLst>
        </p:spPr>
      </p:pic>
      <p:pic>
        <p:nvPicPr>
          <p:cNvPr id="1026" name="Picture 2" descr="L&amp;#39;omaggio dei carabinieri al personale sanitario che combatte il Coronavirus  è già un simbolo | L&amp;#39;HuffPost">
            <a:extLst>
              <a:ext uri="{FF2B5EF4-FFF2-40B4-BE49-F238E27FC236}">
                <a16:creationId xmlns:a16="http://schemas.microsoft.com/office/drawing/2014/main" id="{86E4921D-1EA6-43DF-BB77-63435A27B0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82560" y="3429000"/>
            <a:ext cx="3667480" cy="25605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8" name="CasellaDiTesto 17">
            <a:extLst>
              <a:ext uri="{FF2B5EF4-FFF2-40B4-BE49-F238E27FC236}">
                <a16:creationId xmlns:a16="http://schemas.microsoft.com/office/drawing/2014/main" id="{20666F3B-2340-4E28-80AE-D97B4EB28016}"/>
              </a:ext>
            </a:extLst>
          </p:cNvPr>
          <p:cNvSpPr txBox="1"/>
          <p:nvPr/>
        </p:nvSpPr>
        <p:spPr>
          <a:xfrm>
            <a:off x="1691043" y="6550223"/>
            <a:ext cx="3553217" cy="307777"/>
          </a:xfrm>
          <a:prstGeom prst="rect">
            <a:avLst/>
          </a:prstGeom>
          <a:noFill/>
        </p:spPr>
        <p:txBody>
          <a:bodyPr wrap="none" rtlCol="0">
            <a:spAutoFit/>
          </a:bodyPr>
          <a:lstStyle/>
          <a:p>
            <a:r>
              <a:rPr lang="it-IT" sz="1400" dirty="0">
                <a:latin typeface="Arial Narrow" panose="020B0606020202030204" pitchFamily="34" charset="0"/>
              </a:rPr>
              <a:t>Image sources: </a:t>
            </a:r>
            <a:r>
              <a:rPr lang="it-IT" sz="1400" dirty="0">
                <a:latin typeface="Arial Narrow" panose="020B0606020202030204" pitchFamily="34" charset="0"/>
                <a:hlinkClick r:id="rId6"/>
              </a:rPr>
              <a:t>RAI news</a:t>
            </a:r>
            <a:r>
              <a:rPr lang="it-IT" sz="1400" dirty="0">
                <a:latin typeface="Arial Narrow" panose="020B0606020202030204" pitchFamily="34" charset="0"/>
              </a:rPr>
              <a:t>; </a:t>
            </a:r>
            <a:r>
              <a:rPr lang="it-IT" sz="1400" dirty="0">
                <a:latin typeface="Arial Narrow" panose="020B0606020202030204" pitchFamily="34" charset="0"/>
                <a:hlinkClick r:id="rId7"/>
              </a:rPr>
              <a:t>Huffington</a:t>
            </a:r>
            <a:r>
              <a:rPr lang="it-IT" sz="1400" dirty="0">
                <a:latin typeface="Arial Narrow" panose="020B0606020202030204" pitchFamily="34" charset="0"/>
              </a:rPr>
              <a:t> </a:t>
            </a:r>
            <a:r>
              <a:rPr lang="it-IT" sz="1400" dirty="0">
                <a:latin typeface="Arial Narrow" panose="020B0606020202030204" pitchFamily="34" charset="0"/>
                <a:hlinkClick r:id="rId7"/>
              </a:rPr>
              <a:t>Post</a:t>
            </a:r>
            <a:r>
              <a:rPr lang="it-IT" sz="1400" dirty="0">
                <a:latin typeface="Arial Narrow" panose="020B0606020202030204" pitchFamily="34" charset="0"/>
                <a:hlinkClick r:id="rId8"/>
              </a:rPr>
              <a:t>; Politico </a:t>
            </a:r>
            <a:endParaRPr lang="it-IT" sz="1400" dirty="0">
              <a:latin typeface="Arial Narrow" panose="020B0606020202030204" pitchFamily="34" charset="0"/>
            </a:endParaRPr>
          </a:p>
        </p:txBody>
      </p:sp>
      <p:pic>
        <p:nvPicPr>
          <p:cNvPr id="19" name="Immagine 18">
            <a:extLst>
              <a:ext uri="{FF2B5EF4-FFF2-40B4-BE49-F238E27FC236}">
                <a16:creationId xmlns:a16="http://schemas.microsoft.com/office/drawing/2014/main" id="{57816350-26E3-4FAE-9859-2365649961CC}"/>
              </a:ext>
            </a:extLst>
          </p:cNvPr>
          <p:cNvPicPr>
            <a:picLocks noChangeAspect="1"/>
          </p:cNvPicPr>
          <p:nvPr/>
        </p:nvPicPr>
        <p:blipFill rotWithShape="1">
          <a:blip r:embed="rId9"/>
          <a:srcRect l="11340" t="15042" r="38482" b="15882"/>
          <a:stretch/>
        </p:blipFill>
        <p:spPr>
          <a:xfrm>
            <a:off x="136862" y="3776246"/>
            <a:ext cx="2901422" cy="21218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3933118"/>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a 1"/>
          <p:cNvGraphicFramePr/>
          <p:nvPr/>
        </p:nvGraphicFramePr>
        <p:xfrm>
          <a:off x="1328468" y="224286"/>
          <a:ext cx="9851366" cy="60643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Gruppo 2"/>
          <p:cNvGrpSpPr/>
          <p:nvPr/>
        </p:nvGrpSpPr>
        <p:grpSpPr>
          <a:xfrm>
            <a:off x="6958916" y="396788"/>
            <a:ext cx="2142784" cy="1334161"/>
            <a:chOff x="6738808" y="1152230"/>
            <a:chExt cx="2142784" cy="1334161"/>
          </a:xfrm>
        </p:grpSpPr>
        <p:sp>
          <p:nvSpPr>
            <p:cNvPr id="4" name="Rettangolo 3"/>
            <p:cNvSpPr/>
            <p:nvPr/>
          </p:nvSpPr>
          <p:spPr>
            <a:xfrm>
              <a:off x="6738808" y="1152230"/>
              <a:ext cx="2142784" cy="1334161"/>
            </a:xfrm>
            <a:prstGeom prst="rect">
              <a:avLst/>
            </a:pr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sp>
        <p:sp>
          <p:nvSpPr>
            <p:cNvPr id="5" name="CasellaDiTesto 4"/>
            <p:cNvSpPr txBox="1"/>
            <p:nvPr/>
          </p:nvSpPr>
          <p:spPr>
            <a:xfrm>
              <a:off x="6738808" y="1152230"/>
              <a:ext cx="2142784" cy="1334161"/>
            </a:xfrm>
            <a:prstGeom prst="rect">
              <a:avLst/>
            </a:prstGeom>
            <a:sp3d/>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marR="0" lvl="0" indent="0" algn="ctr" defTabSz="1377950" rtl="0" eaLnBrk="1" fontAlgn="auto" latinLnBrk="0" hangingPunct="1">
                <a:lnSpc>
                  <a:spcPct val="90000"/>
                </a:lnSpc>
                <a:spcBef>
                  <a:spcPct val="0"/>
                </a:spcBef>
                <a:spcAft>
                  <a:spcPct val="35000"/>
                </a:spcAft>
                <a:buClrTx/>
                <a:buSzTx/>
                <a:buFontTx/>
                <a:buNone/>
                <a:tabLst/>
                <a:defRPr/>
              </a:pPr>
              <a:r>
                <a:rPr kumimoji="0" lang="it-IT" sz="31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ISTAT</a:t>
              </a:r>
            </a:p>
          </p:txBody>
        </p:sp>
      </p:grpSp>
      <p:grpSp>
        <p:nvGrpSpPr>
          <p:cNvPr id="6" name="Gruppo 5"/>
          <p:cNvGrpSpPr/>
          <p:nvPr/>
        </p:nvGrpSpPr>
        <p:grpSpPr>
          <a:xfrm>
            <a:off x="5182759" y="5258934"/>
            <a:ext cx="2142784" cy="1334161"/>
            <a:chOff x="6738808" y="1152230"/>
            <a:chExt cx="2142784" cy="1334161"/>
          </a:xfrm>
        </p:grpSpPr>
        <p:sp>
          <p:nvSpPr>
            <p:cNvPr id="7" name="Rettangolo 6"/>
            <p:cNvSpPr/>
            <p:nvPr/>
          </p:nvSpPr>
          <p:spPr>
            <a:xfrm>
              <a:off x="6738808" y="1152230"/>
              <a:ext cx="2142784" cy="1334161"/>
            </a:xfrm>
            <a:prstGeom prst="rect">
              <a:avLst/>
            </a:pr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sp>
        <p:sp>
          <p:nvSpPr>
            <p:cNvPr id="8" name="CasellaDiTesto 7"/>
            <p:cNvSpPr txBox="1"/>
            <p:nvPr/>
          </p:nvSpPr>
          <p:spPr>
            <a:xfrm>
              <a:off x="6738808" y="1152230"/>
              <a:ext cx="2142784" cy="1334161"/>
            </a:xfrm>
            <a:prstGeom prst="rect">
              <a:avLst/>
            </a:prstGeom>
            <a:sp3d/>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marR="0" lvl="0" indent="0" algn="ctr" defTabSz="1377950" rtl="0" eaLnBrk="1" fontAlgn="auto" latinLnBrk="0" hangingPunct="1">
                <a:lnSpc>
                  <a:spcPct val="90000"/>
                </a:lnSpc>
                <a:spcBef>
                  <a:spcPct val="0"/>
                </a:spcBef>
                <a:spcAft>
                  <a:spcPct val="35000"/>
                </a:spcAft>
                <a:buClrTx/>
                <a:buSzTx/>
                <a:buFontTx/>
                <a:buNone/>
                <a:tabLst/>
                <a:defRPr/>
              </a:pPr>
              <a:r>
                <a:rPr kumimoji="0" lang="it-IT" sz="3100" b="0" i="0" u="none" strike="noStrike" kern="1200" cap="none" spc="0" normalizeH="0" baseline="0" noProof="0" dirty="0" err="1">
                  <a:ln>
                    <a:noFill/>
                  </a:ln>
                  <a:solidFill>
                    <a:prstClr val="black">
                      <a:hueOff val="0"/>
                      <a:satOff val="0"/>
                      <a:lumOff val="0"/>
                      <a:alphaOff val="0"/>
                    </a:prstClr>
                  </a:solidFill>
                  <a:effectLst/>
                  <a:uLnTx/>
                  <a:uFillTx/>
                  <a:latin typeface="Calibri" panose="020F0502020204030204"/>
                  <a:ea typeface="+mn-ea"/>
                  <a:cs typeface="+mn-cs"/>
                </a:rPr>
                <a:t>Other</a:t>
              </a:r>
              <a:r>
                <a:rPr kumimoji="0" lang="it-IT" sz="31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 Institutions</a:t>
              </a:r>
            </a:p>
          </p:txBody>
        </p:sp>
      </p:grpSp>
      <p:sp>
        <p:nvSpPr>
          <p:cNvPr id="10" name="Ovale 9"/>
          <p:cNvSpPr/>
          <p:nvPr/>
        </p:nvSpPr>
        <p:spPr>
          <a:xfrm>
            <a:off x="5952226" y="3131389"/>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000" b="1" i="1" u="none" strike="noStrike" kern="1200" cap="none" spc="0" normalizeH="0" baseline="0" noProof="0" dirty="0">
                <a:ln>
                  <a:noFill/>
                </a:ln>
                <a:solidFill>
                  <a:prstClr val="white"/>
                </a:solidFill>
                <a:effectLst/>
                <a:uLnTx/>
                <a:uFillTx/>
                <a:latin typeface="Calibri" panose="020F0502020204030204"/>
                <a:ea typeface="+mn-ea"/>
                <a:cs typeface="+mn-cs"/>
              </a:rPr>
              <a:t>Covid-19</a:t>
            </a:r>
          </a:p>
        </p:txBody>
      </p:sp>
      <p:sp>
        <p:nvSpPr>
          <p:cNvPr id="11" name="Rettangolo 10"/>
          <p:cNvSpPr/>
          <p:nvPr/>
        </p:nvSpPr>
        <p:spPr>
          <a:xfrm>
            <a:off x="0" y="0"/>
            <a:ext cx="3684233" cy="9144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1" u="sng" strike="noStrike" kern="1200" cap="none" spc="0" normalizeH="0" baseline="0" noProof="0" dirty="0" err="1">
                <a:ln>
                  <a:noFill/>
                </a:ln>
                <a:solidFill>
                  <a:prstClr val="black"/>
                </a:solidFill>
                <a:effectLst/>
                <a:uLnTx/>
                <a:uFillTx/>
                <a:latin typeface="Calibri" panose="020F0502020204030204"/>
                <a:ea typeface="+mn-ea"/>
                <a:cs typeface="+mn-cs"/>
              </a:rPr>
              <a:t>Italian</a:t>
            </a:r>
            <a:r>
              <a:rPr kumimoji="0" lang="it-IT" sz="1800" b="1" i="1" u="sng" strike="noStrike" kern="1200" cap="none" spc="0" normalizeH="0" baseline="0" noProof="0" dirty="0">
                <a:ln>
                  <a:noFill/>
                </a:ln>
                <a:solidFill>
                  <a:prstClr val="black"/>
                </a:solidFill>
                <a:effectLst/>
                <a:uLnTx/>
                <a:uFillTx/>
                <a:latin typeface="Calibri" panose="020F0502020204030204"/>
                <a:ea typeface="+mn-ea"/>
                <a:cs typeface="+mn-cs"/>
              </a:rPr>
              <a:t> Institutions and </a:t>
            </a:r>
            <a:r>
              <a:rPr lang="it-IT" b="1" i="1" u="sng" dirty="0">
                <a:solidFill>
                  <a:prstClr val="black"/>
                </a:solidFill>
                <a:latin typeface="Calibri" panose="020F0502020204030204"/>
              </a:rPr>
              <a:t>COVID</a:t>
            </a:r>
            <a:r>
              <a:rPr kumimoji="0" lang="it-IT" sz="1800" b="1" i="1" u="sng" strike="noStrike" kern="1200" cap="none" spc="0" normalizeH="0" baseline="0" noProof="0" dirty="0">
                <a:ln>
                  <a:noFill/>
                </a:ln>
                <a:solidFill>
                  <a:prstClr val="black"/>
                </a:solidFill>
                <a:effectLst/>
                <a:uLnTx/>
                <a:uFillTx/>
                <a:latin typeface="Calibri" panose="020F0502020204030204"/>
                <a:ea typeface="+mn-ea"/>
                <a:cs typeface="+mn-cs"/>
              </a:rPr>
              <a:t>-19 </a:t>
            </a:r>
            <a:r>
              <a:rPr kumimoji="0" lang="it-IT" sz="1800" b="1" i="1" u="sng" strike="noStrike" kern="1200" cap="none" spc="0" normalizeH="0" baseline="0" noProof="0" dirty="0" err="1">
                <a:ln>
                  <a:noFill/>
                </a:ln>
                <a:solidFill>
                  <a:prstClr val="black"/>
                </a:solidFill>
                <a:effectLst/>
                <a:uLnTx/>
                <a:uFillTx/>
                <a:latin typeface="Calibri" panose="020F0502020204030204"/>
                <a:ea typeface="+mn-ea"/>
                <a:cs typeface="+mn-cs"/>
              </a:rPr>
              <a:t>response</a:t>
            </a:r>
            <a:endParaRPr kumimoji="0" lang="it-IT" sz="1800" b="1" i="1" u="sng"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CasellaDiTesto 8">
            <a:extLst>
              <a:ext uri="{FF2B5EF4-FFF2-40B4-BE49-F238E27FC236}">
                <a16:creationId xmlns:a16="http://schemas.microsoft.com/office/drawing/2014/main" id="{158AA580-A9D0-47B3-A275-64CF8EAF8576}"/>
              </a:ext>
            </a:extLst>
          </p:cNvPr>
          <p:cNvSpPr txBox="1"/>
          <p:nvPr/>
        </p:nvSpPr>
        <p:spPr>
          <a:xfrm>
            <a:off x="4099106" y="683567"/>
            <a:ext cx="124688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AGENAS</a:t>
            </a:r>
          </a:p>
        </p:txBody>
      </p:sp>
    </p:spTree>
    <p:extLst>
      <p:ext uri="{BB962C8B-B14F-4D97-AF65-F5344CB8AC3E}">
        <p14:creationId xmlns:p14="http://schemas.microsoft.com/office/powerpoint/2010/main" val="3301109903"/>
      </p:ext>
    </p:extLst>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ISS-DMI">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SS-DMI" id="{DD46F59D-F595-4759-B700-38A617A245EB}" vid="{F93CAE4A-EA12-4D42-BEE8-DBF80B547F31}"/>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BD6470355925D54D828641BC2E22293B" ma:contentTypeVersion="12" ma:contentTypeDescription="Creare un nuovo documento." ma:contentTypeScope="" ma:versionID="8109bd0104394ebd137c76ef10366f3a">
  <xsd:schema xmlns:xsd="http://www.w3.org/2001/XMLSchema" xmlns:xs="http://www.w3.org/2001/XMLSchema" xmlns:p="http://schemas.microsoft.com/office/2006/metadata/properties" xmlns:ns2="56488431-cd3f-4687-8cf9-2346e3cd35fa" xmlns:ns3="b0a6d2c9-3d93-4d4e-a453-37d24321e0b2" targetNamespace="http://schemas.microsoft.com/office/2006/metadata/properties" ma:root="true" ma:fieldsID="8bdb856caa4dfba9bf309763a42a98dd" ns2:_="" ns3:_="">
    <xsd:import namespace="56488431-cd3f-4687-8cf9-2346e3cd35fa"/>
    <xsd:import namespace="b0a6d2c9-3d93-4d4e-a453-37d24321e0b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Loca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488431-cd3f-4687-8cf9-2346e3cd35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0a6d2c9-3d93-4d4e-a453-37d24321e0b2" elementFormDefault="qualified">
    <xsd:import namespace="http://schemas.microsoft.com/office/2006/documentManagement/types"/>
    <xsd:import namespace="http://schemas.microsoft.com/office/infopath/2007/PartnerControls"/>
    <xsd:element name="SharedWithUsers" ma:index="15"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Condiviso con dettagli"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b0a6d2c9-3d93-4d4e-a453-37d24321e0b2">
      <UserInfo>
        <DisplayName>xanthi andrianou</DisplayName>
        <AccountId>44</AccountId>
        <AccountType/>
      </UserInfo>
    </SharedWithUsers>
  </documentManagement>
</p:properties>
</file>

<file path=customXml/itemProps1.xml><?xml version="1.0" encoding="utf-8"?>
<ds:datastoreItem xmlns:ds="http://schemas.openxmlformats.org/officeDocument/2006/customXml" ds:itemID="{001B8B10-5015-4C34-B027-BC5A6ED8B6B6}">
  <ds:schemaRefs>
    <ds:schemaRef ds:uri="http://schemas.microsoft.com/sharepoint/v3/contenttype/forms"/>
  </ds:schemaRefs>
</ds:datastoreItem>
</file>

<file path=customXml/itemProps2.xml><?xml version="1.0" encoding="utf-8"?>
<ds:datastoreItem xmlns:ds="http://schemas.openxmlformats.org/officeDocument/2006/customXml" ds:itemID="{57EC12A2-A3E9-45CF-A7FD-032BE900A3E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6488431-cd3f-4687-8cf9-2346e3cd35fa"/>
    <ds:schemaRef ds:uri="b0a6d2c9-3d93-4d4e-a453-37d24321e0b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2CAD546-4E22-4F1E-AC3F-ED2C42981A70}">
  <ds:schemaRefs>
    <ds:schemaRef ds:uri="http://purl.org/dc/terms/"/>
    <ds:schemaRef ds:uri="http://schemas.openxmlformats.org/package/2006/metadata/core-properties"/>
    <ds:schemaRef ds:uri="http://schemas.microsoft.com/office/infopath/2007/PartnerControls"/>
    <ds:schemaRef ds:uri="http://schemas.microsoft.com/office/2006/documentManagement/types"/>
    <ds:schemaRef ds:uri="http://purl.org/dc/elements/1.1/"/>
    <ds:schemaRef ds:uri="b0a6d2c9-3d93-4d4e-a453-37d24321e0b2"/>
    <ds:schemaRef ds:uri="http://schemas.microsoft.com/office/2006/metadata/properties"/>
    <ds:schemaRef ds:uri="56488431-cd3f-4687-8cf9-2346e3cd35fa"/>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ISS-DMI</Template>
  <TotalTime>975</TotalTime>
  <Words>1504</Words>
  <Application>Microsoft Office PowerPoint</Application>
  <PresentationFormat>Grand écran</PresentationFormat>
  <Paragraphs>226</Paragraphs>
  <Slides>36</Slides>
  <Notes>3</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36</vt:i4>
      </vt:variant>
    </vt:vector>
  </HeadingPairs>
  <TitlesOfParts>
    <vt:vector size="47" baseType="lpstr">
      <vt:lpstr>Arial</vt:lpstr>
      <vt:lpstr>Arial Narrow</vt:lpstr>
      <vt:lpstr>Calibri</vt:lpstr>
      <vt:lpstr>Calibri Light</vt:lpstr>
      <vt:lpstr>Century Gothic</vt:lpstr>
      <vt:lpstr>Franklin Gothic Book</vt:lpstr>
      <vt:lpstr>Franklin Gothic Demi</vt:lpstr>
      <vt:lpstr>Raleway</vt:lpstr>
      <vt:lpstr>Raleway Medium</vt:lpstr>
      <vt:lpstr>Source Sans Pro</vt:lpstr>
      <vt:lpstr>ISS-DMI</vt:lpstr>
      <vt:lpstr>COVID-19  in Italy</vt:lpstr>
      <vt:lpstr>An unprecedented event, a «wicked» problem</vt:lpstr>
      <vt:lpstr>Présentation PowerPoint</vt:lpstr>
      <vt:lpstr>Présentation PowerPoint</vt:lpstr>
      <vt:lpstr>Présentation PowerPoint</vt:lpstr>
      <vt:lpstr>COVID-19 National scientific advisory board</vt:lpstr>
      <vt:lpstr>Présentation PowerPoint</vt:lpstr>
      <vt:lpstr>Présentation PowerPoint</vt:lpstr>
      <vt:lpstr>Présentation PowerPoint</vt:lpstr>
      <vt:lpstr>Présentation PowerPoint</vt:lpstr>
      <vt:lpstr>Présentation PowerPoint</vt:lpstr>
      <vt:lpstr>Présentation PowerPoint</vt:lpstr>
      <vt:lpstr>Response strategy</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LTCFs and  vaccination impact</vt:lpstr>
      <vt:lpstr>Présentation PowerPoint</vt:lpstr>
      <vt:lpstr>Présentation PowerPoint</vt:lpstr>
      <vt:lpstr>Présentation PowerPoint</vt:lpstr>
      <vt:lpstr>Présentation PowerPoint</vt:lpstr>
      <vt:lpstr>Présentation PowerPoint</vt:lpstr>
      <vt:lpstr>Emerging topics for medical nad health care professionals education</vt:lpstr>
      <vt:lpstr>Présentation PowerPoint</vt:lpstr>
      <vt:lpstr>Présentation PowerPoint</vt:lpstr>
      <vt:lpstr>Présentation PowerPoint</vt:lpstr>
      <vt:lpstr>‘Traditional’  press office activities</vt:lpstr>
      <vt:lpstr>Présentation PowerPoint</vt:lpstr>
      <vt:lpstr>Building «TRUST» JAMA series 2019</vt:lpstr>
      <vt:lpstr>Présentation PowerPoint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Paolo D'Ancona</dc:creator>
  <cp:lastModifiedBy>NZOUNGOU Daria (CNOM)</cp:lastModifiedBy>
  <cp:revision>84</cp:revision>
  <dcterms:created xsi:type="dcterms:W3CDTF">2021-04-20T15:29:20Z</dcterms:created>
  <dcterms:modified xsi:type="dcterms:W3CDTF">2021-10-29T06:55:08Z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0x010100BD6470355925D54D828641BC2E22293B</vt:lpwstr>
  </property>
</Properties>
</file>