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314" y="-360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9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3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7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57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42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79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94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86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35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0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60765-17A0-454A-BBAC-F87D494A1726}" type="datetimeFigureOut">
              <a:rPr lang="it-IT" smtClean="0"/>
              <a:pPr/>
              <a:t>27/02/2024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FA0C-0295-45B2-A266-BB50E10932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66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244BBB5-4AB2-4574-B428-E5ECD80B3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r="36035"/>
          <a:stretch/>
        </p:blipFill>
        <p:spPr>
          <a:xfrm>
            <a:off x="0" y="-76200"/>
            <a:ext cx="9601200" cy="12954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A7B615C-54A4-4C36-BFCA-379E32A60888}"/>
              </a:ext>
            </a:extLst>
          </p:cNvPr>
          <p:cNvSpPr/>
          <p:nvPr/>
        </p:nvSpPr>
        <p:spPr>
          <a:xfrm>
            <a:off x="593125" y="593124"/>
            <a:ext cx="8476734" cy="1178834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pic>
        <p:nvPicPr>
          <p:cNvPr id="1026" name="Picture 2" descr="Safe Stadium – CBRN Security of mass events">
            <a:extLst>
              <a:ext uri="{FF2B5EF4-FFF2-40B4-BE49-F238E27FC236}">
                <a16:creationId xmlns:a16="http://schemas.microsoft.com/office/drawing/2014/main" id="{7344DC7D-5F34-452F-B498-1ED2D91A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4" b="89916" l="4317" r="91847">
                        <a14:foregroundMark x1="4556" y1="30672" x2="11511" y2="50000"/>
                        <a14:foregroundMark x1="11511" y1="50000" x2="12230" y2="68487"/>
                        <a14:foregroundMark x1="93285" y1="29832" x2="91847" y2="51681"/>
                        <a14:foregroundMark x1="91847" y1="51681" x2="88489" y2="60504"/>
                        <a14:foregroundMark x1="49400" y1="21008" x2="62830" y2="25210"/>
                        <a14:foregroundMark x1="62830" y1="25210" x2="65947" y2="28992"/>
                        <a14:foregroundMark x1="88249" y1="59664" x2="88969" y2="68067"/>
                        <a14:foregroundMark x1="7914" y1="42437" x2="1103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63" y="2316555"/>
            <a:ext cx="2540195" cy="14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ostino Gemelli University Policlinic - Wikipedia">
            <a:extLst>
              <a:ext uri="{FF2B5EF4-FFF2-40B4-BE49-F238E27FC236}">
                <a16:creationId xmlns:a16="http://schemas.microsoft.com/office/drawing/2014/main" id="{76E91AE6-328C-4917-8F96-A030F180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35" y="568409"/>
            <a:ext cx="4185370" cy="14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449410-B5A5-4E57-827F-4A47FA68D11B}"/>
              </a:ext>
            </a:extLst>
          </p:cNvPr>
          <p:cNvSpPr txBox="1"/>
          <p:nvPr/>
        </p:nvSpPr>
        <p:spPr>
          <a:xfrm>
            <a:off x="766121" y="3521682"/>
            <a:ext cx="768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Progetto Europeo SAFE STADIUM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C932F8-5DC8-4EF5-B5C6-EEC1999A65E3}"/>
              </a:ext>
            </a:extLst>
          </p:cNvPr>
          <p:cNvSpPr txBox="1"/>
          <p:nvPr/>
        </p:nvSpPr>
        <p:spPr>
          <a:xfrm>
            <a:off x="3342427" y="5959284"/>
            <a:ext cx="380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Camera dei Deputati, Roma </a:t>
            </a:r>
          </a:p>
        </p:txBody>
      </p:sp>
      <p:pic>
        <p:nvPicPr>
          <p:cNvPr id="1030" name="Picture 6" descr="Where Icons - Free SVG &amp; PNG Where Images - Noun Project">
            <a:extLst>
              <a:ext uri="{FF2B5EF4-FFF2-40B4-BE49-F238E27FC236}">
                <a16:creationId xmlns:a16="http://schemas.microsoft.com/office/drawing/2014/main" id="{FE58F18B-6DB1-489D-98F9-568D31A27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50" y="5732086"/>
            <a:ext cx="897467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lendar small&quot; Icon - Download for free – Iconduck">
            <a:extLst>
              <a:ext uri="{FF2B5EF4-FFF2-40B4-BE49-F238E27FC236}">
                <a16:creationId xmlns:a16="http://schemas.microsoft.com/office/drawing/2014/main" id="{3A609514-CA07-4A62-8B13-73F6B96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6" y="6828196"/>
            <a:ext cx="815959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955ABB-9993-48CE-A584-420FB4F5613F}"/>
              </a:ext>
            </a:extLst>
          </p:cNvPr>
          <p:cNvSpPr txBox="1"/>
          <p:nvPr/>
        </p:nvSpPr>
        <p:spPr>
          <a:xfrm>
            <a:off x="3351579" y="6796217"/>
            <a:ext cx="524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10 aprile 2024</a:t>
            </a:r>
          </a:p>
          <a:p>
            <a:r>
              <a:rPr lang="it-IT" sz="2400" b="1" dirty="0"/>
              <a:t> 17.30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60AD98-4813-4A9F-9868-49D4180E43A2}"/>
              </a:ext>
            </a:extLst>
          </p:cNvPr>
          <p:cNvSpPr txBox="1"/>
          <p:nvPr/>
        </p:nvSpPr>
        <p:spPr>
          <a:xfrm>
            <a:off x="2026509" y="11269362"/>
            <a:ext cx="6373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progetto è stato finanziato dall’</a:t>
            </a:r>
            <a:r>
              <a:rPr lang="it-IT" sz="2000" dirty="0" err="1"/>
              <a:t>European</a:t>
            </a:r>
            <a:r>
              <a:rPr lang="it-IT" sz="2000" dirty="0"/>
              <a:t> Union Security Fund – Police. Numero del Grant Agreement 101034226 - SAFE STADIUM – ISFP-2020-AG-CT-PROTECT</a:t>
            </a:r>
          </a:p>
        </p:txBody>
      </p:sp>
      <p:pic>
        <p:nvPicPr>
          <p:cNvPr id="1034" name="Picture 10" descr="https://safe-stadium.eu/wp-content/uploads/logo-eu-133.png">
            <a:extLst>
              <a:ext uri="{FF2B5EF4-FFF2-40B4-BE49-F238E27FC236}">
                <a16:creationId xmlns:a16="http://schemas.microsoft.com/office/drawing/2014/main" id="{8BA3D33D-302C-4A04-BAE3-550080E9C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7" y="11577257"/>
            <a:ext cx="815959" cy="54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613FAA-F12B-447F-810C-52E7E26FE800}"/>
              </a:ext>
            </a:extLst>
          </p:cNvPr>
          <p:cNvSpPr txBox="1"/>
          <p:nvPr/>
        </p:nvSpPr>
        <p:spPr>
          <a:xfrm>
            <a:off x="741405" y="8458196"/>
            <a:ext cx="815545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L’evento si svolgerà con la formula della tavola rotonda: dove le istituzioni governative , di pubblica sicurezza e sportive  discuteranno insieme agli esperti sul tema della sicurezza CBRN negli impianti sportivi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36822" y="4324865"/>
            <a:ext cx="711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2551" y="420129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Aptos"/>
              </a:rPr>
              <a:t>implementazione  delle buone pratiche per  la protezione degli spazi pubblici attraverso lo sviluppo del sistema integrato di protezione CBRN per gli impianti sportivi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13601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91</Words>
  <Application>Microsoft Office PowerPoint</Application>
  <PresentationFormat>Formato A3 (297x420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Rachele Brancaleoni</dc:creator>
  <cp:lastModifiedBy>Carla Renzetti</cp:lastModifiedBy>
  <cp:revision>7</cp:revision>
  <dcterms:created xsi:type="dcterms:W3CDTF">2024-02-22T07:49:46Z</dcterms:created>
  <dcterms:modified xsi:type="dcterms:W3CDTF">2024-02-27T08:39:18Z</dcterms:modified>
</cp:coreProperties>
</file>