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3.xml" ContentType="application/vnd.openxmlformats-officedocument.them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8"/>
  </p:notesMasterIdLst>
  <p:sldIdLst>
    <p:sldId id="256" r:id="rId3"/>
    <p:sldId id="395" r:id="rId4"/>
    <p:sldId id="396" r:id="rId5"/>
    <p:sldId id="397" r:id="rId6"/>
    <p:sldId id="401" r:id="rId7"/>
    <p:sldId id="399" r:id="rId8"/>
    <p:sldId id="400" r:id="rId9"/>
    <p:sldId id="384" r:id="rId10"/>
    <p:sldId id="387" r:id="rId11"/>
    <p:sldId id="405" r:id="rId12"/>
    <p:sldId id="386" r:id="rId13"/>
    <p:sldId id="389" r:id="rId14"/>
    <p:sldId id="402" r:id="rId15"/>
    <p:sldId id="391" r:id="rId16"/>
    <p:sldId id="392" r:id="rId17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E5A"/>
    <a:srgbClr val="B4005A"/>
    <a:srgbClr val="01A99C"/>
    <a:srgbClr val="4A7AA0"/>
    <a:srgbClr val="024C65"/>
    <a:srgbClr val="E97132"/>
    <a:srgbClr val="A72436"/>
    <a:srgbClr val="724796"/>
    <a:srgbClr val="4592AE"/>
    <a:srgbClr val="A982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4B4AED-29B7-4143-9ED6-DB33560E5243}" v="3" dt="2026-07-08T10:09:02.927"/>
  </p1510:revLst>
</p1510:revInfo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Stile scuro 1 - Color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Stile 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91" autoAdjust="0"/>
    <p:restoredTop sz="94682"/>
  </p:normalViewPr>
  <p:slideViewPr>
    <p:cSldViewPr snapToGrid="0">
      <p:cViewPr varScale="1">
        <p:scale>
          <a:sx n="106" d="100"/>
          <a:sy n="106" d="100"/>
        </p:scale>
        <p:origin x="105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 Lena" userId="d7ec73d8-7c2f-441f-9e31-cd1b05693ec4" providerId="ADAL" clId="{08CBC06A-3721-411C-AEF3-2AB2CE79E26D}"/>
    <pc:docChg chg="undo custSel addSld delSld modSld sldOrd">
      <pc:chgData name="Sara Lena" userId="d7ec73d8-7c2f-441f-9e31-cd1b05693ec4" providerId="ADAL" clId="{08CBC06A-3721-411C-AEF3-2AB2CE79E26D}" dt="2026-07-08T10:09:02.927" v="1884"/>
      <pc:docMkLst>
        <pc:docMk/>
      </pc:docMkLst>
      <pc:sldChg chg="modSp mod">
        <pc:chgData name="Sara Lena" userId="d7ec73d8-7c2f-441f-9e31-cd1b05693ec4" providerId="ADAL" clId="{08CBC06A-3721-411C-AEF3-2AB2CE79E26D}" dt="2026-07-07T13:05:48.123" v="1671" actId="1076"/>
        <pc:sldMkLst>
          <pc:docMk/>
          <pc:sldMk cId="0" sldId="256"/>
        </pc:sldMkLst>
        <pc:spChg chg="mod">
          <ac:chgData name="Sara Lena" userId="d7ec73d8-7c2f-441f-9e31-cd1b05693ec4" providerId="ADAL" clId="{08CBC06A-3721-411C-AEF3-2AB2CE79E26D}" dt="2026-07-07T13:05:48.123" v="1671" actId="1076"/>
          <ac:spMkLst>
            <pc:docMk/>
            <pc:sldMk cId="0" sldId="256"/>
            <ac:spMk id="4" creationId="{C371032B-504C-51D2-2DA9-1D03F621268D}"/>
          </ac:spMkLst>
        </pc:spChg>
      </pc:sldChg>
      <pc:sldChg chg="addSp delSp modSp del mod">
        <pc:chgData name="Sara Lena" userId="d7ec73d8-7c2f-441f-9e31-cd1b05693ec4" providerId="ADAL" clId="{08CBC06A-3721-411C-AEF3-2AB2CE79E26D}" dt="2026-07-07T11:04:04.357" v="1639" actId="47"/>
        <pc:sldMkLst>
          <pc:docMk/>
          <pc:sldMk cId="3720243561" sldId="331"/>
        </pc:sldMkLst>
        <pc:spChg chg="mod">
          <ac:chgData name="Sara Lena" userId="d7ec73d8-7c2f-441f-9e31-cd1b05693ec4" providerId="ADAL" clId="{08CBC06A-3721-411C-AEF3-2AB2CE79E26D}" dt="2026-07-07T08:19:08.764" v="1636" actId="20577"/>
          <ac:spMkLst>
            <pc:docMk/>
            <pc:sldMk cId="3720243561" sldId="331"/>
            <ac:spMk id="5" creationId="{291ABF38-4EFA-27A6-5E59-94DB7828FB05}"/>
          </ac:spMkLst>
        </pc:spChg>
        <pc:spChg chg="add mod">
          <ac:chgData name="Sara Lena" userId="d7ec73d8-7c2f-441f-9e31-cd1b05693ec4" providerId="ADAL" clId="{08CBC06A-3721-411C-AEF3-2AB2CE79E26D}" dt="2026-07-07T07:49:30.300" v="1634" actId="20577"/>
          <ac:spMkLst>
            <pc:docMk/>
            <pc:sldMk cId="3720243561" sldId="331"/>
            <ac:spMk id="7" creationId="{BF0941CC-20DF-9372-0FC6-D242FF63B089}"/>
          </ac:spMkLst>
        </pc:spChg>
        <pc:spChg chg="mod">
          <ac:chgData name="Sara Lena" userId="d7ec73d8-7c2f-441f-9e31-cd1b05693ec4" providerId="ADAL" clId="{08CBC06A-3721-411C-AEF3-2AB2CE79E26D}" dt="2026-07-07T08:19:32.248" v="1638" actId="20577"/>
          <ac:spMkLst>
            <pc:docMk/>
            <pc:sldMk cId="3720243561" sldId="331"/>
            <ac:spMk id="8" creationId="{7B812C11-B360-8019-ECF2-73D3DC6A477A}"/>
          </ac:spMkLst>
        </pc:spChg>
      </pc:sldChg>
      <pc:sldChg chg="addSp modSp mod">
        <pc:chgData name="Sara Lena" userId="d7ec73d8-7c2f-441f-9e31-cd1b05693ec4" providerId="ADAL" clId="{08CBC06A-3721-411C-AEF3-2AB2CE79E26D}" dt="2026-07-06T07:45:35.477" v="252" actId="1036"/>
        <pc:sldMkLst>
          <pc:docMk/>
          <pc:sldMk cId="450225626" sldId="384"/>
        </pc:sldMkLst>
        <pc:spChg chg="add mod">
          <ac:chgData name="Sara Lena" userId="d7ec73d8-7c2f-441f-9e31-cd1b05693ec4" providerId="ADAL" clId="{08CBC06A-3721-411C-AEF3-2AB2CE79E26D}" dt="2026-07-06T07:45:35.477" v="252" actId="1036"/>
          <ac:spMkLst>
            <pc:docMk/>
            <pc:sldMk cId="450225626" sldId="384"/>
            <ac:spMk id="3" creationId="{DE523F97-50E3-4EB1-BBBD-DDB0C296143F}"/>
          </ac:spMkLst>
        </pc:spChg>
      </pc:sldChg>
      <pc:sldChg chg="modSp mod">
        <pc:chgData name="Sara Lena" userId="d7ec73d8-7c2f-441f-9e31-cd1b05693ec4" providerId="ADAL" clId="{08CBC06A-3721-411C-AEF3-2AB2CE79E26D}" dt="2026-07-06T11:06:49.316" v="1590" actId="20577"/>
        <pc:sldMkLst>
          <pc:docMk/>
          <pc:sldMk cId="821930150" sldId="386"/>
        </pc:sldMkLst>
        <pc:spChg chg="mod">
          <ac:chgData name="Sara Lena" userId="d7ec73d8-7c2f-441f-9e31-cd1b05693ec4" providerId="ADAL" clId="{08CBC06A-3721-411C-AEF3-2AB2CE79E26D}" dt="2026-07-06T07:48:10.945" v="277" actId="115"/>
          <ac:spMkLst>
            <pc:docMk/>
            <pc:sldMk cId="821930150" sldId="386"/>
            <ac:spMk id="2" creationId="{6D491052-C776-C8C3-4CEE-B84CED0E5B7B}"/>
          </ac:spMkLst>
        </pc:spChg>
        <pc:graphicFrameChg chg="mod modGraphic">
          <ac:chgData name="Sara Lena" userId="d7ec73d8-7c2f-441f-9e31-cd1b05693ec4" providerId="ADAL" clId="{08CBC06A-3721-411C-AEF3-2AB2CE79E26D}" dt="2026-07-06T11:06:49.316" v="1590" actId="20577"/>
          <ac:graphicFrameMkLst>
            <pc:docMk/>
            <pc:sldMk cId="821930150" sldId="386"/>
            <ac:graphicFrameMk id="5" creationId="{C85C9E73-1072-70D4-F8CA-BD03C920FDE7}"/>
          </ac:graphicFrameMkLst>
        </pc:graphicFrameChg>
        <pc:cxnChg chg="mod">
          <ac:chgData name="Sara Lena" userId="d7ec73d8-7c2f-441f-9e31-cd1b05693ec4" providerId="ADAL" clId="{08CBC06A-3721-411C-AEF3-2AB2CE79E26D}" dt="2026-07-06T07:48:07.954" v="276" actId="1036"/>
          <ac:cxnSpMkLst>
            <pc:docMk/>
            <pc:sldMk cId="821930150" sldId="386"/>
            <ac:cxnSpMk id="22" creationId="{F219DCF6-B0F0-57F0-3F05-3A1AA5E103A0}"/>
          </ac:cxnSpMkLst>
        </pc:cxnChg>
      </pc:sldChg>
      <pc:sldChg chg="modSp mod ord">
        <pc:chgData name="Sara Lena" userId="d7ec73d8-7c2f-441f-9e31-cd1b05693ec4" providerId="ADAL" clId="{08CBC06A-3721-411C-AEF3-2AB2CE79E26D}" dt="2026-07-07T16:08:08.365" v="1844" actId="1036"/>
        <pc:sldMkLst>
          <pc:docMk/>
          <pc:sldMk cId="2153545689" sldId="387"/>
        </pc:sldMkLst>
        <pc:spChg chg="mod">
          <ac:chgData name="Sara Lena" userId="d7ec73d8-7c2f-441f-9e31-cd1b05693ec4" providerId="ADAL" clId="{08CBC06A-3721-411C-AEF3-2AB2CE79E26D}" dt="2026-07-06T11:01:55.521" v="1367" actId="1038"/>
          <ac:spMkLst>
            <pc:docMk/>
            <pc:sldMk cId="2153545689" sldId="387"/>
            <ac:spMk id="2" creationId="{3C3D0391-6244-F9E3-C6E2-1B9641F5F3BC}"/>
          </ac:spMkLst>
        </pc:spChg>
        <pc:spChg chg="mod">
          <ac:chgData name="Sara Lena" userId="d7ec73d8-7c2f-441f-9e31-cd1b05693ec4" providerId="ADAL" clId="{08CBC06A-3721-411C-AEF3-2AB2CE79E26D}" dt="2026-07-06T07:50:57.363" v="407" actId="20577"/>
          <ac:spMkLst>
            <pc:docMk/>
            <pc:sldMk cId="2153545689" sldId="387"/>
            <ac:spMk id="3" creationId="{C2C7D23A-D72A-4F1B-372B-063D100D4DC5}"/>
          </ac:spMkLst>
        </pc:spChg>
        <pc:spChg chg="mod">
          <ac:chgData name="Sara Lena" userId="d7ec73d8-7c2f-441f-9e31-cd1b05693ec4" providerId="ADAL" clId="{08CBC06A-3721-411C-AEF3-2AB2CE79E26D}" dt="2026-07-07T16:08:08.365" v="1844" actId="1036"/>
          <ac:spMkLst>
            <pc:docMk/>
            <pc:sldMk cId="2153545689" sldId="387"/>
            <ac:spMk id="7" creationId="{2B733AEB-D3DD-43A3-FC55-6B0548227953}"/>
          </ac:spMkLst>
        </pc:spChg>
        <pc:spChg chg="mod">
          <ac:chgData name="Sara Lena" userId="d7ec73d8-7c2f-441f-9e31-cd1b05693ec4" providerId="ADAL" clId="{08CBC06A-3721-411C-AEF3-2AB2CE79E26D}" dt="2026-07-06T07:51:39.072" v="432" actId="207"/>
          <ac:spMkLst>
            <pc:docMk/>
            <pc:sldMk cId="2153545689" sldId="387"/>
            <ac:spMk id="8" creationId="{D8F36E4B-2CC0-0DAE-1F99-00D18F0C26FC}"/>
          </ac:spMkLst>
        </pc:spChg>
        <pc:cxnChg chg="mod">
          <ac:chgData name="Sara Lena" userId="d7ec73d8-7c2f-441f-9e31-cd1b05693ec4" providerId="ADAL" clId="{08CBC06A-3721-411C-AEF3-2AB2CE79E26D}" dt="2026-07-06T11:01:55.521" v="1367" actId="1038"/>
          <ac:cxnSpMkLst>
            <pc:docMk/>
            <pc:sldMk cId="2153545689" sldId="387"/>
            <ac:cxnSpMk id="22" creationId="{56426DED-3718-3E9A-4331-BD64A1B33737}"/>
          </ac:cxnSpMkLst>
        </pc:cxnChg>
      </pc:sldChg>
      <pc:sldChg chg="addSp modSp mod">
        <pc:chgData name="Sara Lena" userId="d7ec73d8-7c2f-441f-9e31-cd1b05693ec4" providerId="ADAL" clId="{08CBC06A-3721-411C-AEF3-2AB2CE79E26D}" dt="2026-07-07T15:46:23.629" v="1843" actId="14100"/>
        <pc:sldMkLst>
          <pc:docMk/>
          <pc:sldMk cId="2886706865" sldId="389"/>
        </pc:sldMkLst>
        <pc:spChg chg="mod">
          <ac:chgData name="Sara Lena" userId="d7ec73d8-7c2f-441f-9e31-cd1b05693ec4" providerId="ADAL" clId="{08CBC06A-3721-411C-AEF3-2AB2CE79E26D}" dt="2026-07-06T08:14:07.722" v="502" actId="115"/>
          <ac:spMkLst>
            <pc:docMk/>
            <pc:sldMk cId="2886706865" sldId="389"/>
            <ac:spMk id="2" creationId="{942BA537-854E-CB47-B00C-423E4AE549CE}"/>
          </ac:spMkLst>
        </pc:spChg>
        <pc:spChg chg="mod">
          <ac:chgData name="Sara Lena" userId="d7ec73d8-7c2f-441f-9e31-cd1b05693ec4" providerId="ADAL" clId="{08CBC06A-3721-411C-AEF3-2AB2CE79E26D}" dt="2026-07-07T15:15:39.678" v="1674" actId="1076"/>
          <ac:spMkLst>
            <pc:docMk/>
            <pc:sldMk cId="2886706865" sldId="389"/>
            <ac:spMk id="3" creationId="{F8BFC1A2-CF06-357C-ACB1-A632E407C405}"/>
          </ac:spMkLst>
        </pc:spChg>
        <pc:spChg chg="mod">
          <ac:chgData name="Sara Lena" userId="d7ec73d8-7c2f-441f-9e31-cd1b05693ec4" providerId="ADAL" clId="{08CBC06A-3721-411C-AEF3-2AB2CE79E26D}" dt="2026-07-07T15:15:39.678" v="1674" actId="1076"/>
          <ac:spMkLst>
            <pc:docMk/>
            <pc:sldMk cId="2886706865" sldId="389"/>
            <ac:spMk id="4" creationId="{5D539BE2-6601-8C77-AAEF-36C57911CCA4}"/>
          </ac:spMkLst>
        </pc:spChg>
        <pc:spChg chg="mod">
          <ac:chgData name="Sara Lena" userId="d7ec73d8-7c2f-441f-9e31-cd1b05693ec4" providerId="ADAL" clId="{08CBC06A-3721-411C-AEF3-2AB2CE79E26D}" dt="2026-07-07T15:15:39.678" v="1674" actId="1076"/>
          <ac:spMkLst>
            <pc:docMk/>
            <pc:sldMk cId="2886706865" sldId="389"/>
            <ac:spMk id="5" creationId="{18CCA5AC-691D-62C0-B014-7225482DEFAC}"/>
          </ac:spMkLst>
        </pc:spChg>
        <pc:spChg chg="mod">
          <ac:chgData name="Sara Lena" userId="d7ec73d8-7c2f-441f-9e31-cd1b05693ec4" providerId="ADAL" clId="{08CBC06A-3721-411C-AEF3-2AB2CE79E26D}" dt="2026-07-07T15:15:39.678" v="1674" actId="1076"/>
          <ac:spMkLst>
            <pc:docMk/>
            <pc:sldMk cId="2886706865" sldId="389"/>
            <ac:spMk id="6" creationId="{786544E5-DA10-B167-9EF7-ADF64D24E0D2}"/>
          </ac:spMkLst>
        </pc:spChg>
        <pc:spChg chg="mod">
          <ac:chgData name="Sara Lena" userId="d7ec73d8-7c2f-441f-9e31-cd1b05693ec4" providerId="ADAL" clId="{08CBC06A-3721-411C-AEF3-2AB2CE79E26D}" dt="2026-07-07T15:27:22.542" v="1709" actId="1035"/>
          <ac:spMkLst>
            <pc:docMk/>
            <pc:sldMk cId="2886706865" sldId="389"/>
            <ac:spMk id="7" creationId="{50ACADD1-0249-0673-811C-2AC61759CFAD}"/>
          </ac:spMkLst>
        </pc:spChg>
        <pc:spChg chg="mod">
          <ac:chgData name="Sara Lena" userId="d7ec73d8-7c2f-441f-9e31-cd1b05693ec4" providerId="ADAL" clId="{08CBC06A-3721-411C-AEF3-2AB2CE79E26D}" dt="2026-07-07T15:27:22.542" v="1709" actId="1035"/>
          <ac:spMkLst>
            <pc:docMk/>
            <pc:sldMk cId="2886706865" sldId="389"/>
            <ac:spMk id="8" creationId="{BD775CE7-C475-B23C-B4A5-79B27CEB5747}"/>
          </ac:spMkLst>
        </pc:spChg>
        <pc:spChg chg="add mod">
          <ac:chgData name="Sara Lena" userId="d7ec73d8-7c2f-441f-9e31-cd1b05693ec4" providerId="ADAL" clId="{08CBC06A-3721-411C-AEF3-2AB2CE79E26D}" dt="2026-07-07T15:15:39.678" v="1674" actId="1076"/>
          <ac:spMkLst>
            <pc:docMk/>
            <pc:sldMk cId="2886706865" sldId="389"/>
            <ac:spMk id="9" creationId="{9278DF03-B7DF-9FD2-D8D4-8F975E672721}"/>
          </ac:spMkLst>
        </pc:spChg>
        <pc:spChg chg="add mod">
          <ac:chgData name="Sara Lena" userId="d7ec73d8-7c2f-441f-9e31-cd1b05693ec4" providerId="ADAL" clId="{08CBC06A-3721-411C-AEF3-2AB2CE79E26D}" dt="2026-07-07T15:26:56.279" v="1706" actId="403"/>
          <ac:spMkLst>
            <pc:docMk/>
            <pc:sldMk cId="2886706865" sldId="389"/>
            <ac:spMk id="11" creationId="{B4ED89DF-8CA0-2FEB-8C06-FD4C08FD328D}"/>
          </ac:spMkLst>
        </pc:spChg>
        <pc:spChg chg="add mod">
          <ac:chgData name="Sara Lena" userId="d7ec73d8-7c2f-441f-9e31-cd1b05693ec4" providerId="ADAL" clId="{08CBC06A-3721-411C-AEF3-2AB2CE79E26D}" dt="2026-07-07T15:46:15.460" v="1842" actId="114"/>
          <ac:spMkLst>
            <pc:docMk/>
            <pc:sldMk cId="2886706865" sldId="389"/>
            <ac:spMk id="13" creationId="{D06825B1-29B9-9A82-E1A2-4BEE2043F130}"/>
          </ac:spMkLst>
        </pc:spChg>
        <pc:spChg chg="add mod">
          <ac:chgData name="Sara Lena" userId="d7ec73d8-7c2f-441f-9e31-cd1b05693ec4" providerId="ADAL" clId="{08CBC06A-3721-411C-AEF3-2AB2CE79E26D}" dt="2026-07-07T15:46:23.629" v="1843" actId="14100"/>
          <ac:spMkLst>
            <pc:docMk/>
            <pc:sldMk cId="2886706865" sldId="389"/>
            <ac:spMk id="14" creationId="{73D6905C-5AF6-DFC2-AB76-B98083595817}"/>
          </ac:spMkLst>
        </pc:spChg>
      </pc:sldChg>
      <pc:sldChg chg="addSp delSp modSp mod">
        <pc:chgData name="Sara Lena" userId="d7ec73d8-7c2f-441f-9e31-cd1b05693ec4" providerId="ADAL" clId="{08CBC06A-3721-411C-AEF3-2AB2CE79E26D}" dt="2026-07-06T08:27:29.274" v="867" actId="1037"/>
        <pc:sldMkLst>
          <pc:docMk/>
          <pc:sldMk cId="2714747155" sldId="391"/>
        </pc:sldMkLst>
        <pc:spChg chg="mod">
          <ac:chgData name="Sara Lena" userId="d7ec73d8-7c2f-441f-9e31-cd1b05693ec4" providerId="ADAL" clId="{08CBC06A-3721-411C-AEF3-2AB2CE79E26D}" dt="2026-07-06T08:19:52.599" v="630" actId="14100"/>
          <ac:spMkLst>
            <pc:docMk/>
            <pc:sldMk cId="2714747155" sldId="391"/>
            <ac:spMk id="3" creationId="{2A5B5751-973B-5889-3FA5-4C5807C1900E}"/>
          </ac:spMkLst>
        </pc:spChg>
        <pc:spChg chg="mod">
          <ac:chgData name="Sara Lena" userId="d7ec73d8-7c2f-441f-9e31-cd1b05693ec4" providerId="ADAL" clId="{08CBC06A-3721-411C-AEF3-2AB2CE79E26D}" dt="2026-07-06T08:19:50.544" v="629" actId="1076"/>
          <ac:spMkLst>
            <pc:docMk/>
            <pc:sldMk cId="2714747155" sldId="391"/>
            <ac:spMk id="4" creationId="{8CF1F77B-B4C1-5669-03BC-CA2BDE269F23}"/>
          </ac:spMkLst>
        </pc:spChg>
        <pc:spChg chg="mod">
          <ac:chgData name="Sara Lena" userId="d7ec73d8-7c2f-441f-9e31-cd1b05693ec4" providerId="ADAL" clId="{08CBC06A-3721-411C-AEF3-2AB2CE79E26D}" dt="2026-07-06T08:26:58.553" v="851" actId="113"/>
          <ac:spMkLst>
            <pc:docMk/>
            <pc:sldMk cId="2714747155" sldId="391"/>
            <ac:spMk id="5" creationId="{46FD8D2D-0234-75B6-ECC6-166F65A4C97C}"/>
          </ac:spMkLst>
        </pc:spChg>
        <pc:spChg chg="add mod">
          <ac:chgData name="Sara Lena" userId="d7ec73d8-7c2f-441f-9e31-cd1b05693ec4" providerId="ADAL" clId="{08CBC06A-3721-411C-AEF3-2AB2CE79E26D}" dt="2026-07-06T08:27:26.624" v="858" actId="1076"/>
          <ac:spMkLst>
            <pc:docMk/>
            <pc:sldMk cId="2714747155" sldId="391"/>
            <ac:spMk id="6" creationId="{94CA7D1B-1B9E-7DBE-08BA-C6182C9E1B31}"/>
          </ac:spMkLst>
        </pc:spChg>
        <pc:spChg chg="add mod">
          <ac:chgData name="Sara Lena" userId="d7ec73d8-7c2f-441f-9e31-cd1b05693ec4" providerId="ADAL" clId="{08CBC06A-3721-411C-AEF3-2AB2CE79E26D}" dt="2026-07-06T08:23:16.751" v="741" actId="1035"/>
          <ac:spMkLst>
            <pc:docMk/>
            <pc:sldMk cId="2714747155" sldId="391"/>
            <ac:spMk id="8" creationId="{85195533-9761-A6E0-760C-06F91C8DA4F3}"/>
          </ac:spMkLst>
        </pc:spChg>
        <pc:spChg chg="add mod">
          <ac:chgData name="Sara Lena" userId="d7ec73d8-7c2f-441f-9e31-cd1b05693ec4" providerId="ADAL" clId="{08CBC06A-3721-411C-AEF3-2AB2CE79E26D}" dt="2026-07-06T08:23:16.751" v="741" actId="1035"/>
          <ac:spMkLst>
            <pc:docMk/>
            <pc:sldMk cId="2714747155" sldId="391"/>
            <ac:spMk id="9" creationId="{0D3DCE2C-2EAB-9008-A2C9-501016E750FD}"/>
          </ac:spMkLst>
        </pc:spChg>
        <pc:spChg chg="add mod">
          <ac:chgData name="Sara Lena" userId="d7ec73d8-7c2f-441f-9e31-cd1b05693ec4" providerId="ADAL" clId="{08CBC06A-3721-411C-AEF3-2AB2CE79E26D}" dt="2026-07-06T08:23:10.061" v="721" actId="1036"/>
          <ac:spMkLst>
            <pc:docMk/>
            <pc:sldMk cId="2714747155" sldId="391"/>
            <ac:spMk id="10" creationId="{E8AF9825-515D-7E1E-B7C6-669C7884FF80}"/>
          </ac:spMkLst>
        </pc:spChg>
        <pc:spChg chg="add mod">
          <ac:chgData name="Sara Lena" userId="d7ec73d8-7c2f-441f-9e31-cd1b05693ec4" providerId="ADAL" clId="{08CBC06A-3721-411C-AEF3-2AB2CE79E26D}" dt="2026-07-06T08:24:00.791" v="768" actId="20577"/>
          <ac:spMkLst>
            <pc:docMk/>
            <pc:sldMk cId="2714747155" sldId="391"/>
            <ac:spMk id="11" creationId="{C3ADBAA9-2E28-4692-ADCD-C71929BE671D}"/>
          </ac:spMkLst>
        </pc:spChg>
        <pc:spChg chg="add mod">
          <ac:chgData name="Sara Lena" userId="d7ec73d8-7c2f-441f-9e31-cd1b05693ec4" providerId="ADAL" clId="{08CBC06A-3721-411C-AEF3-2AB2CE79E26D}" dt="2026-07-06T08:27:29.274" v="867" actId="1037"/>
          <ac:spMkLst>
            <pc:docMk/>
            <pc:sldMk cId="2714747155" sldId="391"/>
            <ac:spMk id="12" creationId="{B7300FF1-AC29-9D04-FF24-E4C24A2B720E}"/>
          </ac:spMkLst>
        </pc:spChg>
        <pc:spChg chg="add mod">
          <ac:chgData name="Sara Lena" userId="d7ec73d8-7c2f-441f-9e31-cd1b05693ec4" providerId="ADAL" clId="{08CBC06A-3721-411C-AEF3-2AB2CE79E26D}" dt="2026-07-06T08:26:01.763" v="836" actId="20577"/>
          <ac:spMkLst>
            <pc:docMk/>
            <pc:sldMk cId="2714747155" sldId="391"/>
            <ac:spMk id="13" creationId="{01451AEC-54E5-8D3C-DE6F-121DD5869B5F}"/>
          </ac:spMkLst>
        </pc:spChg>
        <pc:spChg chg="add mod">
          <ac:chgData name="Sara Lena" userId="d7ec73d8-7c2f-441f-9e31-cd1b05693ec4" providerId="ADAL" clId="{08CBC06A-3721-411C-AEF3-2AB2CE79E26D}" dt="2026-07-06T08:27:18.638" v="857" actId="1076"/>
          <ac:spMkLst>
            <pc:docMk/>
            <pc:sldMk cId="2714747155" sldId="391"/>
            <ac:spMk id="14" creationId="{5018FE61-C099-2AE0-986C-50646AD8AD2B}"/>
          </ac:spMkLst>
        </pc:spChg>
      </pc:sldChg>
      <pc:sldChg chg="modSp mod">
        <pc:chgData name="Sara Lena" userId="d7ec73d8-7c2f-441f-9e31-cd1b05693ec4" providerId="ADAL" clId="{08CBC06A-3721-411C-AEF3-2AB2CE79E26D}" dt="2026-07-08T10:09:02.927" v="1884"/>
        <pc:sldMkLst>
          <pc:docMk/>
          <pc:sldMk cId="20762550" sldId="392"/>
        </pc:sldMkLst>
        <pc:spChg chg="mod">
          <ac:chgData name="Sara Lena" userId="d7ec73d8-7c2f-441f-9e31-cd1b05693ec4" providerId="ADAL" clId="{08CBC06A-3721-411C-AEF3-2AB2CE79E26D}" dt="2026-07-08T10:09:02.927" v="1884"/>
          <ac:spMkLst>
            <pc:docMk/>
            <pc:sldMk cId="20762550" sldId="392"/>
            <ac:spMk id="5" creationId="{1886BDB2-A09E-EF76-6FDA-4624D3A4377C}"/>
          </ac:spMkLst>
        </pc:spChg>
      </pc:sldChg>
      <pc:sldChg chg="addSp modSp mod">
        <pc:chgData name="Sara Lena" userId="d7ec73d8-7c2f-441f-9e31-cd1b05693ec4" providerId="ADAL" clId="{08CBC06A-3721-411C-AEF3-2AB2CE79E26D}" dt="2026-07-06T07:44:34.182" v="246" actId="20577"/>
        <pc:sldMkLst>
          <pc:docMk/>
          <pc:sldMk cId="1850453656" sldId="395"/>
        </pc:sldMkLst>
        <pc:spChg chg="mod">
          <ac:chgData name="Sara Lena" userId="d7ec73d8-7c2f-441f-9e31-cd1b05693ec4" providerId="ADAL" clId="{08CBC06A-3721-411C-AEF3-2AB2CE79E26D}" dt="2026-07-06T07:19:02.457" v="77" actId="403"/>
          <ac:spMkLst>
            <pc:docMk/>
            <pc:sldMk cId="1850453656" sldId="395"/>
            <ac:spMk id="5" creationId="{362B05D2-AE7C-6638-415A-72C7B6FAB2C9}"/>
          </ac:spMkLst>
        </pc:spChg>
        <pc:spChg chg="add mod">
          <ac:chgData name="Sara Lena" userId="d7ec73d8-7c2f-441f-9e31-cd1b05693ec4" providerId="ADAL" clId="{08CBC06A-3721-411C-AEF3-2AB2CE79E26D}" dt="2026-07-06T07:44:34.182" v="246" actId="20577"/>
          <ac:spMkLst>
            <pc:docMk/>
            <pc:sldMk cId="1850453656" sldId="395"/>
            <ac:spMk id="11" creationId="{14CF2277-EDD5-A426-E8E5-A6EB2317E359}"/>
          </ac:spMkLst>
        </pc:spChg>
        <pc:spChg chg="add mod">
          <ac:chgData name="Sara Lena" userId="d7ec73d8-7c2f-441f-9e31-cd1b05693ec4" providerId="ADAL" clId="{08CBC06A-3721-411C-AEF3-2AB2CE79E26D}" dt="2026-07-06T07:18:49.739" v="75" actId="1076"/>
          <ac:spMkLst>
            <pc:docMk/>
            <pc:sldMk cId="1850453656" sldId="395"/>
            <ac:spMk id="12" creationId="{AEABF591-74EA-5477-B24A-310149F81AC3}"/>
          </ac:spMkLst>
        </pc:spChg>
        <pc:spChg chg="add mod">
          <ac:chgData name="Sara Lena" userId="d7ec73d8-7c2f-441f-9e31-cd1b05693ec4" providerId="ADAL" clId="{08CBC06A-3721-411C-AEF3-2AB2CE79E26D}" dt="2026-07-06T07:18:52.222" v="76" actId="1076"/>
          <ac:spMkLst>
            <pc:docMk/>
            <pc:sldMk cId="1850453656" sldId="395"/>
            <ac:spMk id="13" creationId="{E9793908-1156-F912-4D9A-3CB802A425DF}"/>
          </ac:spMkLst>
        </pc:spChg>
        <pc:cxnChg chg="add mod">
          <ac:chgData name="Sara Lena" userId="d7ec73d8-7c2f-441f-9e31-cd1b05693ec4" providerId="ADAL" clId="{08CBC06A-3721-411C-AEF3-2AB2CE79E26D}" dt="2026-07-06T07:16:07.306" v="52" actId="1076"/>
          <ac:cxnSpMkLst>
            <pc:docMk/>
            <pc:sldMk cId="1850453656" sldId="395"/>
            <ac:cxnSpMk id="4" creationId="{E72DEF2E-D7CC-F907-E99C-2CC1280B6E13}"/>
          </ac:cxnSpMkLst>
        </pc:cxnChg>
        <pc:cxnChg chg="add mod">
          <ac:chgData name="Sara Lena" userId="d7ec73d8-7c2f-441f-9e31-cd1b05693ec4" providerId="ADAL" clId="{08CBC06A-3721-411C-AEF3-2AB2CE79E26D}" dt="2026-07-06T07:16:07.306" v="52" actId="1076"/>
          <ac:cxnSpMkLst>
            <pc:docMk/>
            <pc:sldMk cId="1850453656" sldId="395"/>
            <ac:cxnSpMk id="6" creationId="{192532D4-0D4C-1E59-C7CF-CB2394A98819}"/>
          </ac:cxnSpMkLst>
        </pc:cxnChg>
        <pc:cxnChg chg="add mod">
          <ac:chgData name="Sara Lena" userId="d7ec73d8-7c2f-441f-9e31-cd1b05693ec4" providerId="ADAL" clId="{08CBC06A-3721-411C-AEF3-2AB2CE79E26D}" dt="2026-07-06T07:16:07.306" v="52" actId="1076"/>
          <ac:cxnSpMkLst>
            <pc:docMk/>
            <pc:sldMk cId="1850453656" sldId="395"/>
            <ac:cxnSpMk id="8" creationId="{30B27035-A345-C8DC-76F8-088FBB38095D}"/>
          </ac:cxnSpMkLst>
        </pc:cxnChg>
        <pc:cxnChg chg="add mod">
          <ac:chgData name="Sara Lena" userId="d7ec73d8-7c2f-441f-9e31-cd1b05693ec4" providerId="ADAL" clId="{08CBC06A-3721-411C-AEF3-2AB2CE79E26D}" dt="2026-07-06T07:16:07.306" v="52" actId="1076"/>
          <ac:cxnSpMkLst>
            <pc:docMk/>
            <pc:sldMk cId="1850453656" sldId="395"/>
            <ac:cxnSpMk id="10" creationId="{92352BD4-B5B1-D31F-64A9-CDC2E42625FC}"/>
          </ac:cxnSpMkLst>
        </pc:cxnChg>
      </pc:sldChg>
      <pc:sldChg chg="addSp delSp modSp mod">
        <pc:chgData name="Sara Lena" userId="d7ec73d8-7c2f-441f-9e31-cd1b05693ec4" providerId="ADAL" clId="{08CBC06A-3721-411C-AEF3-2AB2CE79E26D}" dt="2026-07-06T11:00:57.554" v="1355" actId="692"/>
        <pc:sldMkLst>
          <pc:docMk/>
          <pc:sldMk cId="925868020" sldId="396"/>
        </pc:sldMkLst>
        <pc:spChg chg="mod">
          <ac:chgData name="Sara Lena" userId="d7ec73d8-7c2f-441f-9e31-cd1b05693ec4" providerId="ADAL" clId="{08CBC06A-3721-411C-AEF3-2AB2CE79E26D}" dt="2026-07-06T07:31:32.854" v="81" actId="115"/>
          <ac:spMkLst>
            <pc:docMk/>
            <pc:sldMk cId="925868020" sldId="396"/>
            <ac:spMk id="3" creationId="{84E9015E-6868-1885-A91D-1528BA1768A1}"/>
          </ac:spMkLst>
        </pc:spChg>
        <pc:spChg chg="add mod">
          <ac:chgData name="Sara Lena" userId="d7ec73d8-7c2f-441f-9e31-cd1b05693ec4" providerId="ADAL" clId="{08CBC06A-3721-411C-AEF3-2AB2CE79E26D}" dt="2026-07-06T08:03:15.830" v="466" actId="207"/>
          <ac:spMkLst>
            <pc:docMk/>
            <pc:sldMk cId="925868020" sldId="396"/>
            <ac:spMk id="9" creationId="{3C5A53E7-444F-40AF-2704-32DE24FC2630}"/>
          </ac:spMkLst>
        </pc:spChg>
        <pc:spChg chg="add mod">
          <ac:chgData name="Sara Lena" userId="d7ec73d8-7c2f-441f-9e31-cd1b05693ec4" providerId="ADAL" clId="{08CBC06A-3721-411C-AEF3-2AB2CE79E26D}" dt="2026-07-06T08:03:15.830" v="466" actId="207"/>
          <ac:spMkLst>
            <pc:docMk/>
            <pc:sldMk cId="925868020" sldId="396"/>
            <ac:spMk id="12" creationId="{AA8CCF87-DD2D-DEC8-A462-E990E682678D}"/>
          </ac:spMkLst>
        </pc:spChg>
        <pc:spChg chg="add mod">
          <ac:chgData name="Sara Lena" userId="d7ec73d8-7c2f-441f-9e31-cd1b05693ec4" providerId="ADAL" clId="{08CBC06A-3721-411C-AEF3-2AB2CE79E26D}" dt="2026-07-06T08:03:15.830" v="466" actId="207"/>
          <ac:spMkLst>
            <pc:docMk/>
            <pc:sldMk cId="925868020" sldId="396"/>
            <ac:spMk id="13" creationId="{9FB8DD49-1775-4621-9C2E-90E84F44B6A3}"/>
          </ac:spMkLst>
        </pc:spChg>
        <pc:spChg chg="add mod">
          <ac:chgData name="Sara Lena" userId="d7ec73d8-7c2f-441f-9e31-cd1b05693ec4" providerId="ADAL" clId="{08CBC06A-3721-411C-AEF3-2AB2CE79E26D}" dt="2026-07-06T08:03:00.262" v="464" actId="692"/>
          <ac:spMkLst>
            <pc:docMk/>
            <pc:sldMk cId="925868020" sldId="396"/>
            <ac:spMk id="15" creationId="{05C664E0-2F34-5144-90D6-9858C50F6DC2}"/>
          </ac:spMkLst>
        </pc:spChg>
        <pc:spChg chg="add mod">
          <ac:chgData name="Sara Lena" userId="d7ec73d8-7c2f-441f-9e31-cd1b05693ec4" providerId="ADAL" clId="{08CBC06A-3721-411C-AEF3-2AB2CE79E26D}" dt="2026-07-06T07:56:14.008" v="454" actId="208"/>
          <ac:spMkLst>
            <pc:docMk/>
            <pc:sldMk cId="925868020" sldId="396"/>
            <ac:spMk id="20" creationId="{B2263C9B-F78A-F8FF-F38D-B12C56703D34}"/>
          </ac:spMkLst>
        </pc:spChg>
        <pc:spChg chg="add mod">
          <ac:chgData name="Sara Lena" userId="d7ec73d8-7c2f-441f-9e31-cd1b05693ec4" providerId="ADAL" clId="{08CBC06A-3721-411C-AEF3-2AB2CE79E26D}" dt="2026-07-06T11:00:57.554" v="1355" actId="692"/>
          <ac:spMkLst>
            <pc:docMk/>
            <pc:sldMk cId="925868020" sldId="396"/>
            <ac:spMk id="25" creationId="{8CDAEC4F-2D43-DDFA-565F-077122E10EA0}"/>
          </ac:spMkLst>
        </pc:spChg>
        <pc:spChg chg="add mod">
          <ac:chgData name="Sara Lena" userId="d7ec73d8-7c2f-441f-9e31-cd1b05693ec4" providerId="ADAL" clId="{08CBC06A-3721-411C-AEF3-2AB2CE79E26D}" dt="2026-07-06T11:00:57.554" v="1355" actId="692"/>
          <ac:spMkLst>
            <pc:docMk/>
            <pc:sldMk cId="925868020" sldId="396"/>
            <ac:spMk id="26" creationId="{D0A91EAF-88F2-F696-227B-495D3335AA76}"/>
          </ac:spMkLst>
        </pc:spChg>
        <pc:spChg chg="add mod">
          <ac:chgData name="Sara Lena" userId="d7ec73d8-7c2f-441f-9e31-cd1b05693ec4" providerId="ADAL" clId="{08CBC06A-3721-411C-AEF3-2AB2CE79E26D}" dt="2026-07-06T11:00:57.554" v="1355" actId="692"/>
          <ac:spMkLst>
            <pc:docMk/>
            <pc:sldMk cId="925868020" sldId="396"/>
            <ac:spMk id="27" creationId="{55677F87-F327-7D75-69FD-4D59318CDD9B}"/>
          </ac:spMkLst>
        </pc:spChg>
        <pc:graphicFrameChg chg="mod modGraphic">
          <ac:chgData name="Sara Lena" userId="d7ec73d8-7c2f-441f-9e31-cd1b05693ec4" providerId="ADAL" clId="{08CBC06A-3721-411C-AEF3-2AB2CE79E26D}" dt="2026-07-06T07:55:09.640" v="450" actId="20577"/>
          <ac:graphicFrameMkLst>
            <pc:docMk/>
            <pc:sldMk cId="925868020" sldId="396"/>
            <ac:graphicFrameMk id="4" creationId="{82E0A343-5B43-9F5E-7FF9-1AAD0D16A1D3}"/>
          </ac:graphicFrameMkLst>
        </pc:graphicFrameChg>
      </pc:sldChg>
      <pc:sldChg chg="addSp modSp mod">
        <pc:chgData name="Sara Lena" userId="d7ec73d8-7c2f-441f-9e31-cd1b05693ec4" providerId="ADAL" clId="{08CBC06A-3721-411C-AEF3-2AB2CE79E26D}" dt="2026-07-06T07:44:27.767" v="245" actId="115"/>
        <pc:sldMkLst>
          <pc:docMk/>
          <pc:sldMk cId="1932626781" sldId="397"/>
        </pc:sldMkLst>
        <pc:spChg chg="mod">
          <ac:chgData name="Sara Lena" userId="d7ec73d8-7c2f-441f-9e31-cd1b05693ec4" providerId="ADAL" clId="{08CBC06A-3721-411C-AEF3-2AB2CE79E26D}" dt="2026-07-06T07:32:50.695" v="90" actId="115"/>
          <ac:spMkLst>
            <pc:docMk/>
            <pc:sldMk cId="1932626781" sldId="397"/>
            <ac:spMk id="3" creationId="{58B7701E-6CEB-3001-ADC7-1C45E28B5F5C}"/>
          </ac:spMkLst>
        </pc:spChg>
        <pc:spChg chg="mod">
          <ac:chgData name="Sara Lena" userId="d7ec73d8-7c2f-441f-9e31-cd1b05693ec4" providerId="ADAL" clId="{08CBC06A-3721-411C-AEF3-2AB2CE79E26D}" dt="2026-07-06T07:44:27.767" v="245" actId="115"/>
          <ac:spMkLst>
            <pc:docMk/>
            <pc:sldMk cId="1932626781" sldId="397"/>
            <ac:spMk id="5" creationId="{11170593-09C8-8829-0946-4EE3574FB337}"/>
          </ac:spMkLst>
        </pc:spChg>
        <pc:spChg chg="add mod">
          <ac:chgData name="Sara Lena" userId="d7ec73d8-7c2f-441f-9e31-cd1b05693ec4" providerId="ADAL" clId="{08CBC06A-3721-411C-AEF3-2AB2CE79E26D}" dt="2026-07-06T07:43:35.173" v="242" actId="1076"/>
          <ac:spMkLst>
            <pc:docMk/>
            <pc:sldMk cId="1932626781" sldId="397"/>
            <ac:spMk id="6" creationId="{24FADA89-4EE2-0DA0-8520-44781DD94761}"/>
          </ac:spMkLst>
        </pc:spChg>
        <pc:spChg chg="add mod">
          <ac:chgData name="Sara Lena" userId="d7ec73d8-7c2f-441f-9e31-cd1b05693ec4" providerId="ADAL" clId="{08CBC06A-3721-411C-AEF3-2AB2CE79E26D}" dt="2026-07-06T07:43:44.439" v="244" actId="1076"/>
          <ac:spMkLst>
            <pc:docMk/>
            <pc:sldMk cId="1932626781" sldId="397"/>
            <ac:spMk id="7" creationId="{38711A0B-6886-D939-977F-2700906D25D0}"/>
          </ac:spMkLst>
        </pc:spChg>
        <pc:graphicFrameChg chg="mod modGraphic">
          <ac:chgData name="Sara Lena" userId="d7ec73d8-7c2f-441f-9e31-cd1b05693ec4" providerId="ADAL" clId="{08CBC06A-3721-411C-AEF3-2AB2CE79E26D}" dt="2026-07-06T07:34:07.008" v="103"/>
          <ac:graphicFrameMkLst>
            <pc:docMk/>
            <pc:sldMk cId="1932626781" sldId="397"/>
            <ac:graphicFrameMk id="4" creationId="{725123F8-691D-5C07-FB97-C898F12913E0}"/>
          </ac:graphicFrameMkLst>
        </pc:graphicFrameChg>
      </pc:sldChg>
      <pc:sldChg chg="modSp mod">
        <pc:chgData name="Sara Lena" userId="d7ec73d8-7c2f-441f-9e31-cd1b05693ec4" providerId="ADAL" clId="{08CBC06A-3721-411C-AEF3-2AB2CE79E26D}" dt="2026-07-06T07:46:52.814" v="264" actId="115"/>
        <pc:sldMkLst>
          <pc:docMk/>
          <pc:sldMk cId="4102256335" sldId="399"/>
        </pc:sldMkLst>
        <pc:spChg chg="mod">
          <ac:chgData name="Sara Lena" userId="d7ec73d8-7c2f-441f-9e31-cd1b05693ec4" providerId="ADAL" clId="{08CBC06A-3721-411C-AEF3-2AB2CE79E26D}" dt="2026-07-06T07:46:52.814" v="264" actId="115"/>
          <ac:spMkLst>
            <pc:docMk/>
            <pc:sldMk cId="4102256335" sldId="399"/>
            <ac:spMk id="5" creationId="{E684F41F-59DC-FDFB-D8A7-6565033F441A}"/>
          </ac:spMkLst>
        </pc:spChg>
      </pc:sldChg>
      <pc:sldChg chg="modSp mod">
        <pc:chgData name="Sara Lena" userId="d7ec73d8-7c2f-441f-9e31-cd1b05693ec4" providerId="ADAL" clId="{08CBC06A-3721-411C-AEF3-2AB2CE79E26D}" dt="2026-07-06T11:08:56.184" v="1628" actId="14100"/>
        <pc:sldMkLst>
          <pc:docMk/>
          <pc:sldMk cId="71168978" sldId="402"/>
        </pc:sldMkLst>
        <pc:spChg chg="mod">
          <ac:chgData name="Sara Lena" userId="d7ec73d8-7c2f-441f-9e31-cd1b05693ec4" providerId="ADAL" clId="{08CBC06A-3721-411C-AEF3-2AB2CE79E26D}" dt="2026-07-06T08:19:03.667" v="626" actId="20577"/>
          <ac:spMkLst>
            <pc:docMk/>
            <pc:sldMk cId="71168978" sldId="402"/>
            <ac:spMk id="2" creationId="{4991DAF6-EEA2-AB05-8E0D-4D7209A9BB05}"/>
          </ac:spMkLst>
        </pc:spChg>
        <pc:spChg chg="mod">
          <ac:chgData name="Sara Lena" userId="d7ec73d8-7c2f-441f-9e31-cd1b05693ec4" providerId="ADAL" clId="{08CBC06A-3721-411C-AEF3-2AB2CE79E26D}" dt="2026-07-06T11:08:56.184" v="1628" actId="14100"/>
          <ac:spMkLst>
            <pc:docMk/>
            <pc:sldMk cId="71168978" sldId="402"/>
            <ac:spMk id="3" creationId="{CECAE490-1442-4B63-ED6F-A3FDECBBB762}"/>
          </ac:spMkLst>
        </pc:spChg>
        <pc:spChg chg="mod">
          <ac:chgData name="Sara Lena" userId="d7ec73d8-7c2f-441f-9e31-cd1b05693ec4" providerId="ADAL" clId="{08CBC06A-3721-411C-AEF3-2AB2CE79E26D}" dt="2026-07-06T11:08:49.322" v="1626" actId="20577"/>
          <ac:spMkLst>
            <pc:docMk/>
            <pc:sldMk cId="71168978" sldId="402"/>
            <ac:spMk id="4" creationId="{F5B08A36-DACD-A4AA-E127-CA8A447C5A47}"/>
          </ac:spMkLst>
        </pc:spChg>
        <pc:cxnChg chg="mod">
          <ac:chgData name="Sara Lena" userId="d7ec73d8-7c2f-441f-9e31-cd1b05693ec4" providerId="ADAL" clId="{08CBC06A-3721-411C-AEF3-2AB2CE79E26D}" dt="2026-07-06T08:17:32.841" v="608" actId="1036"/>
          <ac:cxnSpMkLst>
            <pc:docMk/>
            <pc:sldMk cId="71168978" sldId="402"/>
            <ac:cxnSpMk id="22" creationId="{E2A5B01B-5648-DC78-08F6-4A58E0A093C8}"/>
          </ac:cxnSpMkLst>
        </pc:cxnChg>
      </pc:sldChg>
      <pc:sldChg chg="modSp add del mod">
        <pc:chgData name="Sara Lena" userId="d7ec73d8-7c2f-441f-9e31-cd1b05693ec4" providerId="ADAL" clId="{08CBC06A-3721-411C-AEF3-2AB2CE79E26D}" dt="2026-07-07T12:15:56.045" v="1640" actId="2696"/>
        <pc:sldMkLst>
          <pc:docMk/>
          <pc:sldMk cId="3636885106" sldId="403"/>
        </pc:sldMkLst>
      </pc:sldChg>
      <pc:sldChg chg="addSp modSp add mod">
        <pc:chgData name="Sara Lena" userId="d7ec73d8-7c2f-441f-9e31-cd1b05693ec4" providerId="ADAL" clId="{08CBC06A-3721-411C-AEF3-2AB2CE79E26D}" dt="2026-07-06T11:06:30.592" v="1557" actId="14100"/>
        <pc:sldMkLst>
          <pc:docMk/>
          <pc:sldMk cId="1658615635" sldId="405"/>
        </pc:sldMkLst>
        <pc:spChg chg="mod">
          <ac:chgData name="Sara Lena" userId="d7ec73d8-7c2f-441f-9e31-cd1b05693ec4" providerId="ADAL" clId="{08CBC06A-3721-411C-AEF3-2AB2CE79E26D}" dt="2026-07-06T11:03:01.036" v="1406" actId="114"/>
          <ac:spMkLst>
            <pc:docMk/>
            <pc:sldMk cId="1658615635" sldId="405"/>
            <ac:spMk id="2" creationId="{4A5FB410-3A85-C52E-D8D9-636ABAB14F26}"/>
          </ac:spMkLst>
        </pc:spChg>
        <pc:spChg chg="mod">
          <ac:chgData name="Sara Lena" userId="d7ec73d8-7c2f-441f-9e31-cd1b05693ec4" providerId="ADAL" clId="{08CBC06A-3721-411C-AEF3-2AB2CE79E26D}" dt="2026-07-06T11:06:30.592" v="1557" actId="14100"/>
          <ac:spMkLst>
            <pc:docMk/>
            <pc:sldMk cId="1658615635" sldId="405"/>
            <ac:spMk id="3" creationId="{16C609F6-1EDB-4881-2947-5F523FFAEAAD}"/>
          </ac:spMkLst>
        </pc:spChg>
        <pc:spChg chg="mod">
          <ac:chgData name="Sara Lena" userId="d7ec73d8-7c2f-441f-9e31-cd1b05693ec4" providerId="ADAL" clId="{08CBC06A-3721-411C-AEF3-2AB2CE79E26D}" dt="2026-07-06T11:06:15.164" v="1555" actId="207"/>
          <ac:spMkLst>
            <pc:docMk/>
            <pc:sldMk cId="1658615635" sldId="405"/>
            <ac:spMk id="4" creationId="{1582834E-DCB6-C061-C73D-8F5B079CDD37}"/>
          </ac:spMkLst>
        </pc:spChg>
        <pc:spChg chg="mod">
          <ac:chgData name="Sara Lena" userId="d7ec73d8-7c2f-441f-9e31-cd1b05693ec4" providerId="ADAL" clId="{08CBC06A-3721-411C-AEF3-2AB2CE79E26D}" dt="2026-07-06T11:06:04.126" v="1552" actId="207"/>
          <ac:spMkLst>
            <pc:docMk/>
            <pc:sldMk cId="1658615635" sldId="405"/>
            <ac:spMk id="10" creationId="{92DBC058-370D-F56B-75B0-D274AA4E9CDF}"/>
          </ac:spMkLst>
        </pc:spChg>
        <pc:spChg chg="mod">
          <ac:chgData name="Sara Lena" userId="d7ec73d8-7c2f-441f-9e31-cd1b05693ec4" providerId="ADAL" clId="{08CBC06A-3721-411C-AEF3-2AB2CE79E26D}" dt="2026-07-06T11:06:04.126" v="1552" actId="207"/>
          <ac:spMkLst>
            <pc:docMk/>
            <pc:sldMk cId="1658615635" sldId="405"/>
            <ac:spMk id="11" creationId="{AD4269C0-7A52-59EE-4033-2A5298BA70BA}"/>
          </ac:spMkLst>
        </pc:spChg>
        <pc:spChg chg="mod">
          <ac:chgData name="Sara Lena" userId="d7ec73d8-7c2f-441f-9e31-cd1b05693ec4" providerId="ADAL" clId="{08CBC06A-3721-411C-AEF3-2AB2CE79E26D}" dt="2026-07-06T11:06:04.126" v="1552" actId="207"/>
          <ac:spMkLst>
            <pc:docMk/>
            <pc:sldMk cId="1658615635" sldId="405"/>
            <ac:spMk id="12" creationId="{F68A29DB-142B-7F84-C805-A9CAFF1718D9}"/>
          </ac:spMkLst>
        </pc:spChg>
        <pc:spChg chg="add mod">
          <ac:chgData name="Sara Lena" userId="d7ec73d8-7c2f-441f-9e31-cd1b05693ec4" providerId="ADAL" clId="{08CBC06A-3721-411C-AEF3-2AB2CE79E26D}" dt="2026-07-06T11:05:21.457" v="1542" actId="1076"/>
          <ac:spMkLst>
            <pc:docMk/>
            <pc:sldMk cId="1658615635" sldId="405"/>
            <ac:spMk id="19" creationId="{314E66B8-2FEE-F1AD-B520-EF6D09201D0D}"/>
          </ac:spMkLst>
        </pc:spChg>
        <pc:spChg chg="add mod">
          <ac:chgData name="Sara Lena" userId="d7ec73d8-7c2f-441f-9e31-cd1b05693ec4" providerId="ADAL" clId="{08CBC06A-3721-411C-AEF3-2AB2CE79E26D}" dt="2026-07-06T11:05:21.457" v="1542" actId="1076"/>
          <ac:spMkLst>
            <pc:docMk/>
            <pc:sldMk cId="1658615635" sldId="405"/>
            <ac:spMk id="20" creationId="{CE5C1C39-7595-952C-2ADB-1FEBE7BBF20A}"/>
          </ac:spMkLst>
        </pc:spChg>
        <pc:spChg chg="add mod">
          <ac:chgData name="Sara Lena" userId="d7ec73d8-7c2f-441f-9e31-cd1b05693ec4" providerId="ADAL" clId="{08CBC06A-3721-411C-AEF3-2AB2CE79E26D}" dt="2026-07-06T11:05:21.457" v="1542" actId="1076"/>
          <ac:spMkLst>
            <pc:docMk/>
            <pc:sldMk cId="1658615635" sldId="405"/>
            <ac:spMk id="21" creationId="{D07EAD7C-65F3-BF07-6446-9C4CFF78944B}"/>
          </ac:spMkLst>
        </pc:spChg>
        <pc:spChg chg="add mod">
          <ac:chgData name="Sara Lena" userId="d7ec73d8-7c2f-441f-9e31-cd1b05693ec4" providerId="ADAL" clId="{08CBC06A-3721-411C-AEF3-2AB2CE79E26D}" dt="2026-07-06T11:05:21.457" v="1542" actId="1076"/>
          <ac:spMkLst>
            <pc:docMk/>
            <pc:sldMk cId="1658615635" sldId="405"/>
            <ac:spMk id="23" creationId="{D723CEBF-D3DC-6A8D-EE0B-8978F73FDE07}"/>
          </ac:spMkLst>
        </pc:spChg>
        <pc:spChg chg="add mod">
          <ac:chgData name="Sara Lena" userId="d7ec73d8-7c2f-441f-9e31-cd1b05693ec4" providerId="ADAL" clId="{08CBC06A-3721-411C-AEF3-2AB2CE79E26D}" dt="2026-07-06T11:05:47.289" v="1549" actId="1038"/>
          <ac:spMkLst>
            <pc:docMk/>
            <pc:sldMk cId="1658615635" sldId="405"/>
            <ac:spMk id="24" creationId="{6A837566-35A9-A577-1FEB-DACE171FA95D}"/>
          </ac:spMkLst>
        </pc:spChg>
        <pc:spChg chg="add mod">
          <ac:chgData name="Sara Lena" userId="d7ec73d8-7c2f-441f-9e31-cd1b05693ec4" providerId="ADAL" clId="{08CBC06A-3721-411C-AEF3-2AB2CE79E26D}" dt="2026-07-06T11:05:44.042" v="1546" actId="1076"/>
          <ac:spMkLst>
            <pc:docMk/>
            <pc:sldMk cId="1658615635" sldId="405"/>
            <ac:spMk id="25" creationId="{85D6746D-1D40-A1FB-91E0-C01AF28A0651}"/>
          </ac:spMkLst>
        </pc:spChg>
        <pc:cxnChg chg="mod">
          <ac:chgData name="Sara Lena" userId="d7ec73d8-7c2f-441f-9e31-cd1b05693ec4" providerId="ADAL" clId="{08CBC06A-3721-411C-AEF3-2AB2CE79E26D}" dt="2026-07-06T11:04:49.600" v="1537" actId="1076"/>
          <ac:cxnSpMkLst>
            <pc:docMk/>
            <pc:sldMk cId="1658615635" sldId="405"/>
            <ac:cxnSpMk id="5" creationId="{C4CB0781-E8D6-271C-6426-7780DED9BD8C}"/>
          </ac:cxnSpMkLst>
        </pc:cxnChg>
        <pc:cxnChg chg="mod">
          <ac:chgData name="Sara Lena" userId="d7ec73d8-7c2f-441f-9e31-cd1b05693ec4" providerId="ADAL" clId="{08CBC06A-3721-411C-AEF3-2AB2CE79E26D}" dt="2026-07-06T11:04:24.841" v="1530" actId="14100"/>
          <ac:cxnSpMkLst>
            <pc:docMk/>
            <pc:sldMk cId="1658615635" sldId="405"/>
            <ac:cxnSpMk id="7" creationId="{7CF7AA4F-8BF6-3EF5-BBE5-13D91042E1E8}"/>
          </ac:cxnSpMkLst>
        </pc:cxnChg>
        <pc:cxnChg chg="mod">
          <ac:chgData name="Sara Lena" userId="d7ec73d8-7c2f-441f-9e31-cd1b05693ec4" providerId="ADAL" clId="{08CBC06A-3721-411C-AEF3-2AB2CE79E26D}" dt="2026-07-06T11:04:35.320" v="1533" actId="14100"/>
          <ac:cxnSpMkLst>
            <pc:docMk/>
            <pc:sldMk cId="1658615635" sldId="405"/>
            <ac:cxnSpMk id="9" creationId="{488592A2-B8BC-B539-80C2-5F68E3AF7226}"/>
          </ac:cxnSpMkLst>
        </pc:cxnChg>
      </pc:sldChg>
    </pc:docChg>
  </pc:docChgLst>
  <pc:docChgLst>
    <pc:chgData name="Sara Lena" userId="d7ec73d8-7c2f-441f-9e31-cd1b05693ec4" providerId="ADAL" clId="{101C33F3-08A7-533D-B17C-12900E9709AE}"/>
    <pc:docChg chg="custSel addSld delSld modSld">
      <pc:chgData name="Sara Lena" userId="d7ec73d8-7c2f-441f-9e31-cd1b05693ec4" providerId="ADAL" clId="{101C33F3-08A7-533D-B17C-12900E9709AE}" dt="2026-07-05T12:01:53.780" v="78" actId="114"/>
      <pc:docMkLst>
        <pc:docMk/>
      </pc:docMkLst>
      <pc:sldChg chg="modSp mod">
        <pc:chgData name="Sara Lena" userId="d7ec73d8-7c2f-441f-9e31-cd1b05693ec4" providerId="ADAL" clId="{101C33F3-08A7-533D-B17C-12900E9709AE}" dt="2026-07-05T09:41:03.711" v="2" actId="20577"/>
        <pc:sldMkLst>
          <pc:docMk/>
          <pc:sldMk cId="925868020" sldId="396"/>
        </pc:sldMkLst>
        <pc:graphicFrameChg chg="modGraphic">
          <ac:chgData name="Sara Lena" userId="d7ec73d8-7c2f-441f-9e31-cd1b05693ec4" providerId="ADAL" clId="{101C33F3-08A7-533D-B17C-12900E9709AE}" dt="2026-07-05T09:41:03.711" v="2" actId="20577"/>
          <ac:graphicFrameMkLst>
            <pc:docMk/>
            <pc:sldMk cId="925868020" sldId="396"/>
            <ac:graphicFrameMk id="4" creationId="{82E0A343-5B43-9F5E-7FF9-1AAD0D16A1D3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it-IT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4.3547099999999998E-2"/>
          <c:y val="6.5175999999999998E-2"/>
          <c:w val="0.82374499999999995"/>
          <c:h val="0.827238000000000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Item 1</c:v>
                </c:pt>
              </c:strCache>
            </c:strRef>
          </c:tx>
          <c:spPr>
            <a:ln w="28575" cap="rnd">
              <a:solidFill>
                <a:srgbClr val="156082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2020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4.7</c:v>
                </c:pt>
                <c:pt idx="1">
                  <c:v>4.5</c:v>
                </c:pt>
                <c:pt idx="2">
                  <c:v>3</c:v>
                </c:pt>
                <c:pt idx="3">
                  <c:v>3.7</c:v>
                </c:pt>
                <c:pt idx="4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4AB-4A8B-944F-5E73FD3D068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Item 2</c:v>
                </c:pt>
              </c:strCache>
            </c:strRef>
          </c:tx>
          <c:spPr>
            <a:ln w="28575" cap="rnd">
              <a:solidFill>
                <a:srgbClr val="E97132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2020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1.2</c:v>
                </c:pt>
                <c:pt idx="1">
                  <c:v>2.8</c:v>
                </c:pt>
                <c:pt idx="2">
                  <c:v>4</c:v>
                </c:pt>
                <c:pt idx="3">
                  <c:v>1.9</c:v>
                </c:pt>
                <c:pt idx="4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4AB-4A8B-944F-5E73FD3D068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Item 3</c:v>
                </c:pt>
              </c:strCache>
            </c:strRef>
          </c:tx>
          <c:spPr>
            <a:ln w="28575" cap="rnd">
              <a:solidFill>
                <a:srgbClr val="196B24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2020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2.5</c:v>
                </c:pt>
                <c:pt idx="1">
                  <c:v>2.4</c:v>
                </c:pt>
                <c:pt idx="2">
                  <c:v>1.7</c:v>
                </c:pt>
                <c:pt idx="3">
                  <c:v>3.2</c:v>
                </c:pt>
                <c:pt idx="4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4AB-4A8B-944F-5E73FD3D06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4734552"/>
        <c:axId val="2094734553"/>
      </c:line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D9D9D9"/>
            </a:solidFill>
            <a:prstDash val="solid"/>
            <a:round/>
          </a:ln>
        </c:spPr>
        <c:txPr>
          <a:bodyPr rot="0"/>
          <a:lstStyle/>
          <a:p>
            <a:pPr>
              <a:defRPr sz="3080" b="0" i="0" u="none" strike="noStrike">
                <a:solidFill>
                  <a:srgbClr val="595959"/>
                </a:solidFill>
                <a:latin typeface="ATCArquette-Regular"/>
              </a:defRPr>
            </a:pPr>
            <a:endParaRPr lang="it-IT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D9D9D9"/>
              </a:solidFill>
              <a:prstDash val="solid"/>
              <a:round/>
            </a:ln>
          </c:spPr>
        </c:majorGridlines>
        <c:numFmt formatCode="0.#" sourceLinked="0"/>
        <c:majorTickMark val="none"/>
        <c:minorTickMark val="none"/>
        <c:tickLblPos val="nextTo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3080" b="0" i="0" u="none" strike="noStrike">
                <a:solidFill>
                  <a:srgbClr val="595959"/>
                </a:solidFill>
                <a:latin typeface="ATCArquette-Regular"/>
              </a:defRPr>
            </a:pPr>
            <a:endParaRPr lang="it-IT"/>
          </a:p>
        </c:txPr>
        <c:crossAx val="2094734552"/>
        <c:crosses val="autoZero"/>
        <c:crossBetween val="between"/>
        <c:majorUnit val="1.25"/>
        <c:minorUnit val="0.625"/>
      </c:valAx>
      <c:spPr>
        <a:noFill/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.88109000000000004"/>
          <c:y val="6.9235400000000002E-2"/>
          <c:w val="0.11891"/>
          <c:h val="0.231097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3240" b="0" i="0" u="none" strike="noStrike">
              <a:solidFill>
                <a:srgbClr val="595959"/>
              </a:solidFill>
              <a:latin typeface="ATCArquette-Regular"/>
            </a:defRPr>
          </a:pPr>
          <a:endParaRPr lang="it-IT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it-IT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8997500000000001E-2"/>
          <c:y val="5.7025699999999999E-2"/>
          <c:w val="0.91550299999999996"/>
          <c:h val="0.8464570000000000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Item 1</c:v>
                </c:pt>
              </c:strCache>
            </c:strRef>
          </c:tx>
          <c:spPr>
            <a:ln w="28575" cap="rnd">
              <a:solidFill>
                <a:srgbClr val="156082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2020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4.7</c:v>
                </c:pt>
                <c:pt idx="1">
                  <c:v>4.5</c:v>
                </c:pt>
                <c:pt idx="2">
                  <c:v>3</c:v>
                </c:pt>
                <c:pt idx="3">
                  <c:v>3.7</c:v>
                </c:pt>
                <c:pt idx="4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E3D-42CD-81AC-5CC7D4FF06E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Item 2</c:v>
                </c:pt>
              </c:strCache>
            </c:strRef>
          </c:tx>
          <c:spPr>
            <a:ln w="28575" cap="rnd">
              <a:solidFill>
                <a:srgbClr val="E97132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2020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1.2</c:v>
                </c:pt>
                <c:pt idx="1">
                  <c:v>2.8</c:v>
                </c:pt>
                <c:pt idx="2">
                  <c:v>4</c:v>
                </c:pt>
                <c:pt idx="3">
                  <c:v>1.9</c:v>
                </c:pt>
                <c:pt idx="4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E3D-42CD-81AC-5CC7D4FF06E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Item 3</c:v>
                </c:pt>
              </c:strCache>
            </c:strRef>
          </c:tx>
          <c:spPr>
            <a:ln w="28575" cap="rnd">
              <a:solidFill>
                <a:srgbClr val="196B24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2020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2.5</c:v>
                </c:pt>
                <c:pt idx="1">
                  <c:v>2.4</c:v>
                </c:pt>
                <c:pt idx="2">
                  <c:v>1.7</c:v>
                </c:pt>
                <c:pt idx="3">
                  <c:v>3.2</c:v>
                </c:pt>
                <c:pt idx="4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E3D-42CD-81AC-5CC7D4FF06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4734552"/>
        <c:axId val="2094734553"/>
      </c:line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25400" cap="flat">
            <a:solidFill>
              <a:srgbClr val="5E5E5E"/>
            </a:solidFill>
            <a:prstDash val="solid"/>
            <a:miter lim="400000"/>
          </a:ln>
        </c:spPr>
        <c:txPr>
          <a:bodyPr rot="0"/>
          <a:lstStyle/>
          <a:p>
            <a:pPr>
              <a:defRPr sz="2770" b="0" i="0" u="none" strike="noStrike">
                <a:solidFill>
                  <a:srgbClr val="595959"/>
                </a:solidFill>
                <a:latin typeface="ATCArquette-Regular"/>
              </a:defRPr>
            </a:pPr>
            <a:endParaRPr lang="it-IT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D9D9D9"/>
              </a:solidFill>
              <a:prstDash val="solid"/>
              <a:round/>
            </a:ln>
          </c:spPr>
        </c:majorGridlines>
        <c:numFmt formatCode="0.#" sourceLinked="0"/>
        <c:majorTickMark val="none"/>
        <c:minorTickMark val="none"/>
        <c:tickLblPos val="nextTo"/>
        <c:spPr>
          <a:ln w="254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2770" b="0" i="0" u="none" strike="noStrike">
                <a:solidFill>
                  <a:srgbClr val="595959"/>
                </a:solidFill>
                <a:latin typeface="ATCArquette-Regular"/>
              </a:defRPr>
            </a:pPr>
            <a:endParaRPr lang="it-IT"/>
          </a:p>
        </c:txPr>
        <c:crossAx val="2094734552"/>
        <c:crosses val="autoZero"/>
        <c:crossBetween val="between"/>
        <c:majorUnit val="1.25"/>
        <c:minorUnit val="0.625"/>
      </c:valAx>
      <c:spPr>
        <a:noFill/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.83613400000000004"/>
          <c:y val="0.66582699999999995"/>
          <c:w val="0.16386600000000001"/>
          <c:h val="0.21163000000000001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2980" b="0" i="0" u="none" strike="noStrike">
              <a:solidFill>
                <a:srgbClr val="595959"/>
              </a:solidFill>
              <a:latin typeface="ATCArquette-Regular"/>
            </a:defRPr>
          </a:pPr>
          <a:endParaRPr lang="it-IT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it-IT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6.9707599999999995E-2"/>
          <c:y val="5.0000000000000001E-3"/>
          <c:w val="0.83614299999999997"/>
          <c:h val="0.91476000000000002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Vendite</c:v>
                </c:pt>
              </c:strCache>
            </c:strRef>
          </c:tx>
          <c:spPr>
            <a:solidFill>
              <a:srgbClr val="3D8224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6761-4CA0-88B0-1CA6963FFEE1}"/>
              </c:ext>
            </c:extLst>
          </c:dPt>
          <c:dPt>
            <c:idx val="1"/>
            <c:bubble3D val="0"/>
            <c:spPr>
              <a:solidFill>
                <a:srgbClr val="499C2B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6761-4CA0-88B0-1CA6963FFEE1}"/>
              </c:ext>
            </c:extLst>
          </c:dPt>
          <c:dPt>
            <c:idx val="2"/>
            <c:bubble3D val="0"/>
            <c:spPr>
              <a:solidFill>
                <a:srgbClr val="7CB66F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6761-4CA0-88B0-1CA6963FFEE1}"/>
              </c:ext>
            </c:extLst>
          </c:dPt>
          <c:dPt>
            <c:idx val="3"/>
            <c:bubble3D val="0"/>
            <c:spPr>
              <a:solidFill>
                <a:srgbClr val="B4D1AE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6761-4CA0-88B0-1CA6963FFEE1}"/>
              </c:ext>
            </c:extLst>
          </c:dPt>
          <c:dLbls>
            <c:dLbl>
              <c:idx val="0"/>
              <c:numFmt formatCode="0%" sourceLinked="0"/>
              <c:spPr/>
              <c:txPr>
                <a:bodyPr/>
                <a:lstStyle/>
                <a:p>
                  <a:pPr>
                    <a:defRPr sz="2440" b="0" i="0" u="none" strike="noStrike">
                      <a:solidFill>
                        <a:srgbClr val="FFFFFF"/>
                      </a:solidFill>
                      <a:latin typeface="ATCArquette-Regular"/>
                    </a:defRPr>
                  </a:pPr>
                  <a:endParaRPr lang="it-IT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6761-4CA0-88B0-1CA6963FFEE1}"/>
                </c:ext>
              </c:extLst>
            </c:dLbl>
            <c:dLbl>
              <c:idx val="1"/>
              <c:numFmt formatCode="0%" sourceLinked="0"/>
              <c:spPr/>
              <c:txPr>
                <a:bodyPr/>
                <a:lstStyle/>
                <a:p>
                  <a:pPr>
                    <a:defRPr sz="2440" b="0" i="0" u="none" strike="noStrike">
                      <a:solidFill>
                        <a:srgbClr val="FFFFFF"/>
                      </a:solidFill>
                      <a:latin typeface="ATCArquette-Regular"/>
                    </a:defRPr>
                  </a:pPr>
                  <a:endParaRPr lang="it-IT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6761-4CA0-88B0-1CA6963FFEE1}"/>
                </c:ext>
              </c:extLst>
            </c:dLbl>
            <c:dLbl>
              <c:idx val="2"/>
              <c:numFmt formatCode="0%" sourceLinked="0"/>
              <c:spPr/>
              <c:txPr>
                <a:bodyPr/>
                <a:lstStyle/>
                <a:p>
                  <a:pPr>
                    <a:defRPr sz="2440" b="0" i="0" u="none" strike="noStrike">
                      <a:solidFill>
                        <a:srgbClr val="FFFFFF"/>
                      </a:solidFill>
                      <a:latin typeface="ATCArquette-Regular"/>
                    </a:defRPr>
                  </a:pPr>
                  <a:endParaRPr lang="it-IT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6761-4CA0-88B0-1CA6963FFEE1}"/>
                </c:ext>
              </c:extLst>
            </c:dLbl>
            <c:dLbl>
              <c:idx val="3"/>
              <c:numFmt formatCode="0%" sourceLinked="0"/>
              <c:spPr/>
              <c:txPr>
                <a:bodyPr/>
                <a:lstStyle/>
                <a:p>
                  <a:pPr>
                    <a:defRPr sz="2440" b="0" i="0" u="none" strike="noStrike">
                      <a:solidFill>
                        <a:srgbClr val="FFFFFF"/>
                      </a:solidFill>
                      <a:latin typeface="ATCArquette-Regular"/>
                    </a:defRPr>
                  </a:pPr>
                  <a:endParaRPr lang="it-IT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6761-4CA0-88B0-1CA6963FFEE1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40" b="0" i="0" u="none" strike="noStrike">
                    <a:solidFill>
                      <a:srgbClr val="FFFFFF"/>
                    </a:solidFill>
                    <a:latin typeface="ATCArquette-Regular"/>
                  </a:defRPr>
                </a:pPr>
                <a:endParaRPr lang="it-IT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8934" cap="flat">
                  <a:solidFill>
                    <a:srgbClr val="A6A6A6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Sheet1!$B$1:$E$1</c:f>
              <c:strCache>
                <c:ptCount val="4"/>
                <c:pt idx="0">
                  <c:v>1° Item</c:v>
                </c:pt>
                <c:pt idx="1">
                  <c:v>2° Item</c:v>
                </c:pt>
                <c:pt idx="2">
                  <c:v>3° Item</c:v>
                </c:pt>
                <c:pt idx="3">
                  <c:v>4° Item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761-4CA0-88B0-1CA6963FFE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"/>
          <c:y val="0.94708899999999996"/>
          <c:w val="1"/>
          <c:h val="5.2911E-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2080" b="0" i="0" u="none" strike="noStrike">
              <a:solidFill>
                <a:srgbClr val="595959"/>
              </a:solidFill>
              <a:latin typeface="ATCArquette-Regular"/>
            </a:defRPr>
          </a:pPr>
          <a:endParaRPr lang="it-IT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</a:ln>
          </c:spPr>
          <c:explosion val="5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65000"/>
                      <a:tint val="50000"/>
                      <a:satMod val="300000"/>
                    </a:schemeClr>
                  </a:gs>
                  <a:gs pos="35000">
                    <a:schemeClr val="accent1">
                      <a:tint val="65000"/>
                      <a:tint val="37000"/>
                      <a:satMod val="300000"/>
                    </a:schemeClr>
                  </a:gs>
                  <a:gs pos="100000">
                    <a:schemeClr val="accent1">
                      <a:tint val="65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gradFill flip="none" rotWithShape="1">
                  <a:gsLst>
                    <a:gs pos="0">
                      <a:schemeClr val="accent2">
                        <a:lumMod val="67000"/>
                      </a:schemeClr>
                    </a:gs>
                    <a:gs pos="48000">
                      <a:schemeClr val="accent2">
                        <a:lumMod val="97000"/>
                        <a:lumOff val="3000"/>
                      </a:schemeClr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5BC5-4072-91F5-CC041A966BA7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gradFill flip="none" rotWithShape="1">
                  <a:gsLst>
                    <a:gs pos="0">
                      <a:schemeClr val="accent2">
                        <a:lumMod val="67000"/>
                      </a:schemeClr>
                    </a:gs>
                    <a:gs pos="48000">
                      <a:schemeClr val="accent2">
                        <a:lumMod val="97000"/>
                        <a:lumOff val="3000"/>
                      </a:schemeClr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5BC5-4072-91F5-CC041A966BA7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1">
                      <a:shade val="65000"/>
                      <a:tint val="50000"/>
                      <a:satMod val="300000"/>
                    </a:schemeClr>
                  </a:gs>
                  <a:gs pos="35000">
                    <a:schemeClr val="accent1">
                      <a:shade val="65000"/>
                      <a:tint val="37000"/>
                      <a:satMod val="300000"/>
                    </a:schemeClr>
                  </a:gs>
                  <a:gs pos="100000">
                    <a:schemeClr val="accent1">
                      <a:shade val="65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gradFill flip="none" rotWithShape="1">
                  <a:gsLst>
                    <a:gs pos="0">
                      <a:schemeClr val="accent2">
                        <a:lumMod val="67000"/>
                      </a:schemeClr>
                    </a:gs>
                    <a:gs pos="48000">
                      <a:schemeClr val="accent2">
                        <a:lumMod val="97000"/>
                        <a:lumOff val="3000"/>
                      </a:schemeClr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5BC5-4072-91F5-CC041A966BA7}"/>
              </c:ext>
            </c:extLst>
          </c:dPt>
          <c:dLbls>
            <c:dLbl>
              <c:idx val="0"/>
              <c:layout>
                <c:manualLayout>
                  <c:x val="4.8283683289588798E-2"/>
                  <c:y val="9.5683872849227185E-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3200" b="1" i="0" u="none" strike="noStrike" kern="1200" baseline="0">
                        <a:solidFill>
                          <a:srgbClr val="002E5A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fld id="{5BDC4488-A85A-4A9A-B9A9-644E449624BC}" type="CATEGORYNAME">
                      <a:rPr lang="en-US" sz="3200"/>
                      <a:pPr>
                        <a:defRPr sz="3200" b="1">
                          <a:solidFill>
                            <a:srgbClr val="002E5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[NOME CATEGORIA]</a:t>
                    </a:fld>
                    <a:endParaRPr lang="en-US" sz="3200" baseline="0"/>
                  </a:p>
                  <a:p>
                    <a:pPr>
                      <a:defRPr sz="3200" b="1">
                        <a:solidFill>
                          <a:srgbClr val="002E5A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defRPr>
                    </a:pPr>
                    <a:r>
                      <a:rPr lang="en-US" sz="3200" baseline="0"/>
                      <a:t>(</a:t>
                    </a:r>
                    <a:fld id="{2BE57623-16C1-403B-86D5-1A951FA36398}" type="VALUE">
                      <a:rPr lang="en-US" sz="3200" baseline="0"/>
                      <a:pPr>
                        <a:defRPr sz="3200" b="1">
                          <a:solidFill>
                            <a:srgbClr val="002E5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[VALORE]</a:t>
                    </a:fld>
                    <a:r>
                      <a:rPr lang="en-US" sz="3200" baseline="0"/>
                      <a:t>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3200" b="1" i="0" u="none" strike="noStrike" kern="1200" baseline="0">
                      <a:solidFill>
                        <a:srgbClr val="002E5A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BC5-4072-91F5-CC041A966BA7}"/>
                </c:ext>
              </c:extLst>
            </c:dLbl>
            <c:dLbl>
              <c:idx val="1"/>
              <c:layout>
                <c:manualLayout>
                  <c:x val="-7.6039807524059491E-2"/>
                  <c:y val="3.5529308836395539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3200" b="1" i="0" u="none" strike="noStrike" kern="1200" baseline="0">
                        <a:solidFill>
                          <a:srgbClr val="002E5A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fld id="{C4272004-F19A-4D1B-9138-91A843D4EEDB}" type="CATEGORYNAME">
                      <a:rPr lang="en-US" sz="3200"/>
                      <a:pPr>
                        <a:defRPr sz="3200" b="1">
                          <a:solidFill>
                            <a:srgbClr val="002E5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[NOME CATEGORIA]</a:t>
                    </a:fld>
                    <a:endParaRPr lang="en-US" sz="3200" baseline="0"/>
                  </a:p>
                  <a:p>
                    <a:pPr>
                      <a:defRPr sz="3200" b="1">
                        <a:solidFill>
                          <a:srgbClr val="002E5A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defRPr>
                    </a:pPr>
                    <a:r>
                      <a:rPr lang="en-US" sz="3200" baseline="0"/>
                      <a:t>(</a:t>
                    </a:r>
                    <a:fld id="{1CF91CEC-2D70-40AE-8182-C039B1F0F3EF}" type="VALUE">
                      <a:rPr lang="en-US" sz="3200" baseline="0"/>
                      <a:pPr>
                        <a:defRPr sz="3200" b="1">
                          <a:solidFill>
                            <a:srgbClr val="002E5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[VALORE]</a:t>
                    </a:fld>
                    <a:r>
                      <a:rPr lang="en-US" sz="3200" baseline="0"/>
                      <a:t>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3200" b="1" i="0" u="none" strike="noStrike" kern="1200" baseline="0">
                      <a:solidFill>
                        <a:srgbClr val="002E5A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BC5-4072-91F5-CC041A966BA7}"/>
                </c:ext>
              </c:extLst>
            </c:dLbl>
            <c:dLbl>
              <c:idx val="2"/>
              <c:layout>
                <c:manualLayout>
                  <c:x val="3.3491251093613297E-2"/>
                  <c:y val="-2.6964858559346747E-2"/>
                </c:manualLayout>
              </c:layout>
              <c:tx>
                <c:rich>
                  <a:bodyPr/>
                  <a:lstStyle/>
                  <a:p>
                    <a:fld id="{D2E24B64-47D4-48B8-8A3E-B1F918EDF73F}" type="CATEGORYNAME">
                      <a:rPr lang="en-US"/>
                      <a:pPr/>
                      <a:t>[NOME CATEGORIA]</a:t>
                    </a:fld>
                    <a:endParaRPr lang="en-US"/>
                  </a:p>
                  <a:p>
                    <a:r>
                      <a:rPr lang="en-US" baseline="0"/>
                      <a:t>(</a:t>
                    </a:r>
                    <a:fld id="{827EE7F4-7222-4129-89D1-096A64C6C9CE}" type="VALUE">
                      <a:rPr lang="en-US" baseline="0"/>
                      <a:pPr/>
                      <a:t>[VALORE]</a:t>
                    </a:fld>
                    <a:r>
                      <a:rPr lang="en-US" baseline="0"/>
                      <a:t>%)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BC5-4072-91F5-CC041A966B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rgbClr val="002E5A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Foglio3!$A$6:$A$8</c:f>
              <c:strCache>
                <c:ptCount val="3"/>
                <c:pt idx="0">
                  <c:v>Diverse</c:v>
                </c:pt>
                <c:pt idx="1">
                  <c:v>Uguali</c:v>
                </c:pt>
                <c:pt idx="2">
                  <c:v>Non saprei</c:v>
                </c:pt>
              </c:strCache>
            </c:strRef>
          </c:cat>
          <c:val>
            <c:numRef>
              <c:f>Foglio3!$F$6:$F$8</c:f>
              <c:numCache>
                <c:formatCode>###0.0</c:formatCode>
                <c:ptCount val="3"/>
                <c:pt idx="0">
                  <c:v>36.60377358490566</c:v>
                </c:pt>
                <c:pt idx="1">
                  <c:v>55.094339622641506</c:v>
                </c:pt>
                <c:pt idx="2">
                  <c:v>8.3018867924528301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BC5-4072-91F5-CC041A966B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6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latin typeface="Times New Roman" panose="02020603050405020304" pitchFamily="18" charset="0"/>
          <a:cs typeface="Times New Roman" panose="02020603050405020304" pitchFamily="18" charset="0"/>
        </a:defRPr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DCC0ED-CDF6-4850-B8A8-28DF2F602BD0}" type="datetimeFigureOut">
              <a:rPr lang="it-IT" smtClean="0"/>
              <a:t>08/07/2026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30B91B-E948-4CA7-AD10-9F7239C607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7149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30B91B-E948-4CA7-AD10-9F7239C6078F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8073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30B91B-E948-4CA7-AD10-9F7239C6078F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2301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chart" Target="../charts/chart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chart" Target="../charts/chart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chart" Target="../charts/chart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1EE93B-FAA5-1C74-FD23-92BFA7C748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210C784-016A-4375-1C4C-D76ECD1977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8BEE491-0401-76D8-D9F9-0F16F01AA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88032-4D8F-4405-98B2-19BEB56A4126}" type="datetimeFigureOut">
              <a:rPr lang="it-IT" smtClean="0"/>
              <a:t>08/07/2026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5BA5AEA-80BE-CF13-7C5D-222835E9C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6407822-CBE4-E2CA-7AEA-181EF45C6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D403E-72D0-45D4-A319-40B162CCC4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6546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60C406-8CEF-C53C-13D0-3237B01FB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084C765-6A16-C17E-488E-B8142B75F6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B67D41B-737F-F4CD-19B1-EF6744C68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88032-4D8F-4405-98B2-19BEB56A4126}" type="datetimeFigureOut">
              <a:rPr lang="it-IT" smtClean="0"/>
              <a:t>08/07/2026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B13B6C1-6F17-D27B-2BCA-A6D339726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93E570D-4757-D01D-7114-9A407B8BC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D403E-72D0-45D4-A319-40B162CCC4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5568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8DD63F1-EE7D-A280-6F3B-C1D3BFE0F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5F1FEF5-2DE4-AE42-3EA3-C8A885377B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0213353-2008-0C8D-B4A8-55DF2B12A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88032-4D8F-4405-98B2-19BEB56A4126}" type="datetimeFigureOut">
              <a:rPr lang="it-IT" smtClean="0"/>
              <a:t>08/07/2026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D0AFB3A-D38F-5491-62C3-9E1E4F92C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A25B08E-2CA9-283B-25D9-A6E662961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D403E-72D0-45D4-A319-40B162CCC4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7621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pecial 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519" y="-12700"/>
            <a:ext cx="12341338" cy="6973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Immagine" descr="Immagi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6922" y="5946611"/>
            <a:ext cx="1379875" cy="291097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675227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pecial 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3935009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s. di Special 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469" y="-32229"/>
            <a:ext cx="12280938" cy="692245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Immagine" descr="Immagi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6922" y="5946611"/>
            <a:ext cx="1379875" cy="291097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Nome del Rapporto…"/>
          <p:cNvSpPr txBox="1"/>
          <p:nvPr/>
        </p:nvSpPr>
        <p:spPr>
          <a:xfrm>
            <a:off x="968812" y="1646884"/>
            <a:ext cx="3279424" cy="8976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>
              <a:spcBef>
                <a:spcPts val="0"/>
              </a:spcBef>
              <a:defRPr sz="5500" spc="-55">
                <a:solidFill>
                  <a:srgbClr val="FFFFFF"/>
                </a:solidFill>
                <a:latin typeface="ATCArquette-Medium"/>
                <a:ea typeface="ATCArquette-Medium"/>
                <a:cs typeface="ATCArquette-Medium"/>
                <a:sym typeface="ATCArquette-Medium"/>
              </a:defRPr>
            </a:pPr>
            <a:r>
              <a:rPr sz="2750"/>
              <a:t>Nome del Rapporto </a:t>
            </a:r>
          </a:p>
          <a:p>
            <a:pPr>
              <a:spcBef>
                <a:spcPts val="0"/>
              </a:spcBef>
              <a:defRPr sz="5500" spc="-55">
                <a:solidFill>
                  <a:srgbClr val="FFFFFF"/>
                </a:solidFill>
                <a:latin typeface="ATCArquette-Medium"/>
                <a:ea typeface="ATCArquette-Medium"/>
                <a:cs typeface="ATCArquette-Medium"/>
                <a:sym typeface="ATCArquette-Medium"/>
              </a:defRPr>
            </a:pPr>
            <a:r>
              <a:rPr sz="2750"/>
              <a:t>o della Ricerca</a:t>
            </a:r>
          </a:p>
        </p:txBody>
      </p:sp>
      <p:sp>
        <p:nvSpPr>
          <p:cNvPr id="23" name="Titolo…"/>
          <p:cNvSpPr txBox="1"/>
          <p:nvPr/>
        </p:nvSpPr>
        <p:spPr>
          <a:xfrm>
            <a:off x="968812" y="2754043"/>
            <a:ext cx="3552254" cy="18287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>
              <a:spcBef>
                <a:spcPts val="0"/>
              </a:spcBef>
              <a:defRPr sz="7700">
                <a:solidFill>
                  <a:srgbClr val="2EA897"/>
                </a:solidFill>
                <a:latin typeface="Argesta Text Bold"/>
                <a:ea typeface="Argesta Text Bold"/>
                <a:cs typeface="Argesta Text Bold"/>
                <a:sym typeface="Argesta Text Bold"/>
              </a:defRPr>
            </a:pPr>
            <a:r>
              <a:rPr sz="3850"/>
              <a:t>Titolo </a:t>
            </a:r>
          </a:p>
          <a:p>
            <a:pPr>
              <a:spcBef>
                <a:spcPts val="0"/>
              </a:spcBef>
              <a:defRPr sz="7700">
                <a:solidFill>
                  <a:srgbClr val="2EA897"/>
                </a:solidFill>
                <a:latin typeface="Argesta Text Bold"/>
                <a:ea typeface="Argesta Text Bold"/>
                <a:cs typeface="Argesta Text Bold"/>
                <a:sym typeface="Argesta Text Bold"/>
              </a:defRPr>
            </a:pPr>
            <a:r>
              <a:rPr sz="3850"/>
              <a:t>del Rapporto</a:t>
            </a:r>
          </a:p>
          <a:p>
            <a:pPr>
              <a:spcBef>
                <a:spcPts val="0"/>
              </a:spcBef>
              <a:defRPr sz="7700">
                <a:solidFill>
                  <a:srgbClr val="2EA897"/>
                </a:solidFill>
                <a:latin typeface="Argesta Text Bold"/>
                <a:ea typeface="Argesta Text Bold"/>
                <a:cs typeface="Argesta Text Bold"/>
                <a:sym typeface="Argesta Text Bold"/>
              </a:defRPr>
            </a:pPr>
            <a:r>
              <a:rPr sz="3850"/>
              <a:t>o della ricerca</a:t>
            </a:r>
          </a:p>
        </p:txBody>
      </p:sp>
      <p:sp>
        <p:nvSpPr>
          <p:cNvPr id="24" name="Città, data e anno"/>
          <p:cNvSpPr txBox="1"/>
          <p:nvPr/>
        </p:nvSpPr>
        <p:spPr>
          <a:xfrm>
            <a:off x="968812" y="4814440"/>
            <a:ext cx="2222596" cy="374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spcBef>
                <a:spcPts val="0"/>
              </a:spcBef>
              <a:defRPr sz="4200" spc="-42">
                <a:solidFill>
                  <a:srgbClr val="FFFFFF"/>
                </a:solidFill>
                <a:latin typeface="ATCArquette-Medium"/>
                <a:ea typeface="ATCArquette-Medium"/>
                <a:cs typeface="ATCArquette-Medium"/>
                <a:sym typeface="ATCArquette-Medium"/>
              </a:defRPr>
            </a:lvl1pPr>
          </a:lstStyle>
          <a:p>
            <a:r>
              <a:rPr sz="2100"/>
              <a:t>Città, data e anno</a:t>
            </a:r>
          </a:p>
        </p:txBody>
      </p:sp>
      <p:sp>
        <p:nvSpPr>
          <p:cNvPr id="2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4228763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pecial 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160" y="-35906"/>
            <a:ext cx="12312320" cy="692981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Immagine" descr="Immagi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6922" y="5946611"/>
            <a:ext cx="1379875" cy="291097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9344271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s. di Special 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160" y="-35906"/>
            <a:ext cx="12312320" cy="6929811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Immagine" descr="Immagi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6922" y="5946611"/>
            <a:ext cx="1379875" cy="291097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Nome del Rapporto…"/>
          <p:cNvSpPr txBox="1"/>
          <p:nvPr/>
        </p:nvSpPr>
        <p:spPr>
          <a:xfrm>
            <a:off x="968812" y="1646884"/>
            <a:ext cx="3279424" cy="8976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>
              <a:spcBef>
                <a:spcPts val="0"/>
              </a:spcBef>
              <a:defRPr sz="5500" spc="-55">
                <a:solidFill>
                  <a:srgbClr val="FFFFFF"/>
                </a:solidFill>
                <a:latin typeface="ATCArquette-Medium"/>
                <a:ea typeface="ATCArquette-Medium"/>
                <a:cs typeface="ATCArquette-Medium"/>
                <a:sym typeface="ATCArquette-Medium"/>
              </a:defRPr>
            </a:pPr>
            <a:r>
              <a:rPr sz="2750"/>
              <a:t>Nome del Rapporto </a:t>
            </a:r>
          </a:p>
          <a:p>
            <a:pPr>
              <a:spcBef>
                <a:spcPts val="0"/>
              </a:spcBef>
              <a:defRPr sz="5500" spc="-55">
                <a:solidFill>
                  <a:srgbClr val="FFFFFF"/>
                </a:solidFill>
                <a:latin typeface="ATCArquette-Medium"/>
                <a:ea typeface="ATCArquette-Medium"/>
                <a:cs typeface="ATCArquette-Medium"/>
                <a:sym typeface="ATCArquette-Medium"/>
              </a:defRPr>
            </a:pPr>
            <a:r>
              <a:rPr sz="2750"/>
              <a:t>o della Ricerca</a:t>
            </a:r>
          </a:p>
        </p:txBody>
      </p:sp>
      <p:sp>
        <p:nvSpPr>
          <p:cNvPr id="44" name="Titolo…"/>
          <p:cNvSpPr txBox="1"/>
          <p:nvPr/>
        </p:nvSpPr>
        <p:spPr>
          <a:xfrm>
            <a:off x="968812" y="2754043"/>
            <a:ext cx="3552254" cy="18287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>
              <a:spcBef>
                <a:spcPts val="0"/>
              </a:spcBef>
              <a:defRPr sz="7700">
                <a:solidFill>
                  <a:srgbClr val="2EA897"/>
                </a:solidFill>
                <a:latin typeface="Argesta Text Bold"/>
                <a:ea typeface="Argesta Text Bold"/>
                <a:cs typeface="Argesta Text Bold"/>
                <a:sym typeface="Argesta Text Bold"/>
              </a:defRPr>
            </a:pPr>
            <a:r>
              <a:rPr sz="3850"/>
              <a:t>Titolo </a:t>
            </a:r>
          </a:p>
          <a:p>
            <a:pPr>
              <a:spcBef>
                <a:spcPts val="0"/>
              </a:spcBef>
              <a:defRPr sz="7700">
                <a:solidFill>
                  <a:srgbClr val="2EA897"/>
                </a:solidFill>
                <a:latin typeface="Argesta Text Bold"/>
                <a:ea typeface="Argesta Text Bold"/>
                <a:cs typeface="Argesta Text Bold"/>
                <a:sym typeface="Argesta Text Bold"/>
              </a:defRPr>
            </a:pPr>
            <a:r>
              <a:rPr sz="3850"/>
              <a:t>del Rapporto</a:t>
            </a:r>
          </a:p>
          <a:p>
            <a:pPr>
              <a:spcBef>
                <a:spcPts val="0"/>
              </a:spcBef>
              <a:defRPr sz="7700">
                <a:solidFill>
                  <a:srgbClr val="2EA897"/>
                </a:solidFill>
                <a:latin typeface="Argesta Text Bold"/>
                <a:ea typeface="Argesta Text Bold"/>
                <a:cs typeface="Argesta Text Bold"/>
                <a:sym typeface="Argesta Text Bold"/>
              </a:defRPr>
            </a:pPr>
            <a:r>
              <a:rPr sz="3850"/>
              <a:t>o della ricerca</a:t>
            </a:r>
          </a:p>
        </p:txBody>
      </p:sp>
      <p:sp>
        <p:nvSpPr>
          <p:cNvPr id="45" name="Città, data e anno"/>
          <p:cNvSpPr txBox="1"/>
          <p:nvPr/>
        </p:nvSpPr>
        <p:spPr>
          <a:xfrm>
            <a:off x="968812" y="4814440"/>
            <a:ext cx="2222596" cy="374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spcBef>
                <a:spcPts val="0"/>
              </a:spcBef>
              <a:defRPr sz="4200" spc="-42">
                <a:solidFill>
                  <a:srgbClr val="FFFFFF"/>
                </a:solidFill>
                <a:latin typeface="ATCArquette-Medium"/>
                <a:ea typeface="ATCArquette-Medium"/>
                <a:cs typeface="ATCArquette-Medium"/>
                <a:sym typeface="ATCArquette-Medium"/>
              </a:defRPr>
            </a:lvl1pPr>
          </a:lstStyle>
          <a:p>
            <a:r>
              <a:rPr sz="2100"/>
              <a:t>Città, data e anno</a:t>
            </a:r>
          </a:p>
        </p:txBody>
      </p:sp>
      <p:sp>
        <p:nvSpPr>
          <p:cNvPr id="4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4125495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pecial 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519" y="-12700"/>
            <a:ext cx="12341338" cy="6973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Immagine" descr="Immagi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6922" y="5946611"/>
            <a:ext cx="1379875" cy="291097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1091109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s. di Special 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519" y="-12700"/>
            <a:ext cx="12341338" cy="6973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Immagine" descr="Immagi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6922" y="5946611"/>
            <a:ext cx="1379875" cy="291097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Nome del Rapporto…"/>
          <p:cNvSpPr txBox="1"/>
          <p:nvPr/>
        </p:nvSpPr>
        <p:spPr>
          <a:xfrm>
            <a:off x="968812" y="1646884"/>
            <a:ext cx="3279424" cy="8976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>
              <a:spcBef>
                <a:spcPts val="0"/>
              </a:spcBef>
              <a:defRPr sz="5500" spc="-55">
                <a:solidFill>
                  <a:srgbClr val="FFFFFF"/>
                </a:solidFill>
                <a:latin typeface="ATCArquette-Medium"/>
                <a:ea typeface="ATCArquette-Medium"/>
                <a:cs typeface="ATCArquette-Medium"/>
                <a:sym typeface="ATCArquette-Medium"/>
              </a:defRPr>
            </a:pPr>
            <a:r>
              <a:rPr sz="2750"/>
              <a:t>Nome del Rapporto </a:t>
            </a:r>
          </a:p>
          <a:p>
            <a:pPr>
              <a:spcBef>
                <a:spcPts val="0"/>
              </a:spcBef>
              <a:defRPr sz="5500" spc="-55">
                <a:solidFill>
                  <a:srgbClr val="FFFFFF"/>
                </a:solidFill>
                <a:latin typeface="ATCArquette-Medium"/>
                <a:ea typeface="ATCArquette-Medium"/>
                <a:cs typeface="ATCArquette-Medium"/>
                <a:sym typeface="ATCArquette-Medium"/>
              </a:defRPr>
            </a:pPr>
            <a:r>
              <a:rPr sz="2750"/>
              <a:t>o della Ricerca</a:t>
            </a:r>
          </a:p>
        </p:txBody>
      </p:sp>
      <p:sp>
        <p:nvSpPr>
          <p:cNvPr id="65" name="Titolo…"/>
          <p:cNvSpPr txBox="1"/>
          <p:nvPr/>
        </p:nvSpPr>
        <p:spPr>
          <a:xfrm>
            <a:off x="968812" y="2754043"/>
            <a:ext cx="3552254" cy="18287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>
              <a:spcBef>
                <a:spcPts val="0"/>
              </a:spcBef>
              <a:defRPr sz="7700">
                <a:solidFill>
                  <a:srgbClr val="2EA897"/>
                </a:solidFill>
                <a:latin typeface="Argesta Text Bold"/>
                <a:ea typeface="Argesta Text Bold"/>
                <a:cs typeface="Argesta Text Bold"/>
                <a:sym typeface="Argesta Text Bold"/>
              </a:defRPr>
            </a:pPr>
            <a:r>
              <a:rPr sz="3850"/>
              <a:t>Titolo </a:t>
            </a:r>
          </a:p>
          <a:p>
            <a:pPr>
              <a:spcBef>
                <a:spcPts val="0"/>
              </a:spcBef>
              <a:defRPr sz="7700">
                <a:solidFill>
                  <a:srgbClr val="2EA897"/>
                </a:solidFill>
                <a:latin typeface="Argesta Text Bold"/>
                <a:ea typeface="Argesta Text Bold"/>
                <a:cs typeface="Argesta Text Bold"/>
                <a:sym typeface="Argesta Text Bold"/>
              </a:defRPr>
            </a:pPr>
            <a:r>
              <a:rPr sz="3850"/>
              <a:t>del Rapporto</a:t>
            </a:r>
          </a:p>
          <a:p>
            <a:pPr>
              <a:spcBef>
                <a:spcPts val="0"/>
              </a:spcBef>
              <a:defRPr sz="7700">
                <a:solidFill>
                  <a:srgbClr val="2EA897"/>
                </a:solidFill>
                <a:latin typeface="Argesta Text Bold"/>
                <a:ea typeface="Argesta Text Bold"/>
                <a:cs typeface="Argesta Text Bold"/>
                <a:sym typeface="Argesta Text Bold"/>
              </a:defRPr>
            </a:pPr>
            <a:r>
              <a:rPr sz="3850"/>
              <a:t>o della ricerca</a:t>
            </a:r>
          </a:p>
        </p:txBody>
      </p:sp>
      <p:sp>
        <p:nvSpPr>
          <p:cNvPr id="66" name="Città, data e anno"/>
          <p:cNvSpPr txBox="1"/>
          <p:nvPr/>
        </p:nvSpPr>
        <p:spPr>
          <a:xfrm>
            <a:off x="968812" y="4814440"/>
            <a:ext cx="2222596" cy="374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spcBef>
                <a:spcPts val="0"/>
              </a:spcBef>
              <a:defRPr sz="4200" spc="-42">
                <a:solidFill>
                  <a:srgbClr val="FFFFFF"/>
                </a:solidFill>
                <a:latin typeface="ATCArquette-Medium"/>
                <a:ea typeface="ATCArquette-Medium"/>
                <a:cs typeface="ATCArquette-Medium"/>
                <a:sym typeface="ATCArquette-Medium"/>
              </a:defRPr>
            </a:lvl1pPr>
          </a:lstStyle>
          <a:p>
            <a:r>
              <a:rPr sz="2100"/>
              <a:t>Città, data e anno</a:t>
            </a:r>
          </a:p>
        </p:txBody>
      </p:sp>
      <p:sp>
        <p:nvSpPr>
          <p:cNvPr id="6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7587333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pecial 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824" y="-31213"/>
            <a:ext cx="12295647" cy="6920426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Immagine" descr="Immagi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6922" y="5946611"/>
            <a:ext cx="1379875" cy="291097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860626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87112D-6702-3635-33C1-EC47102CB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D589D3C-FB06-668F-0E2F-EB31EC621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3EDF471-0B31-0F4D-DFE3-6F4091E3C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88032-4D8F-4405-98B2-19BEB56A4126}" type="datetimeFigureOut">
              <a:rPr lang="it-IT" smtClean="0"/>
              <a:t>08/07/2026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123BED5-8520-7B69-E7D0-65258C647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974D9C7-92CE-F4F6-C1CF-B2F76DD48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D403E-72D0-45D4-A319-40B162CCC4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08102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s. di Special 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824" y="-31213"/>
            <a:ext cx="12295647" cy="6920426"/>
          </a:xfrm>
          <a:prstGeom prst="rect">
            <a:avLst/>
          </a:prstGeom>
          <a:ln w="12700">
            <a:miter lim="400000"/>
          </a:ln>
        </p:spPr>
      </p:pic>
      <p:pic>
        <p:nvPicPr>
          <p:cNvPr id="84" name="Immagine" descr="Immagi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6922" y="5946611"/>
            <a:ext cx="1379875" cy="291097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Nome del Rapporto…"/>
          <p:cNvSpPr txBox="1"/>
          <p:nvPr/>
        </p:nvSpPr>
        <p:spPr>
          <a:xfrm>
            <a:off x="968812" y="1646884"/>
            <a:ext cx="3279424" cy="8976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>
              <a:spcBef>
                <a:spcPts val="0"/>
              </a:spcBef>
              <a:defRPr sz="5500" spc="-55">
                <a:solidFill>
                  <a:srgbClr val="FFFFFF"/>
                </a:solidFill>
                <a:latin typeface="ATCArquette-Medium"/>
                <a:ea typeface="ATCArquette-Medium"/>
                <a:cs typeface="ATCArquette-Medium"/>
                <a:sym typeface="ATCArquette-Medium"/>
              </a:defRPr>
            </a:pPr>
            <a:r>
              <a:rPr sz="2750"/>
              <a:t>Nome del Rapporto </a:t>
            </a:r>
          </a:p>
          <a:p>
            <a:pPr>
              <a:spcBef>
                <a:spcPts val="0"/>
              </a:spcBef>
              <a:defRPr sz="5500" spc="-55">
                <a:solidFill>
                  <a:srgbClr val="FFFFFF"/>
                </a:solidFill>
                <a:latin typeface="ATCArquette-Medium"/>
                <a:ea typeface="ATCArquette-Medium"/>
                <a:cs typeface="ATCArquette-Medium"/>
                <a:sym typeface="ATCArquette-Medium"/>
              </a:defRPr>
            </a:pPr>
            <a:r>
              <a:rPr sz="2750"/>
              <a:t>o della Ricerca</a:t>
            </a:r>
          </a:p>
        </p:txBody>
      </p:sp>
      <p:sp>
        <p:nvSpPr>
          <p:cNvPr id="86" name="Titolo…"/>
          <p:cNvSpPr txBox="1"/>
          <p:nvPr/>
        </p:nvSpPr>
        <p:spPr>
          <a:xfrm>
            <a:off x="968812" y="2754043"/>
            <a:ext cx="3552254" cy="18287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>
              <a:spcBef>
                <a:spcPts val="0"/>
              </a:spcBef>
              <a:defRPr sz="7700">
                <a:solidFill>
                  <a:srgbClr val="2EA897"/>
                </a:solidFill>
                <a:latin typeface="Argesta Text Bold"/>
                <a:ea typeface="Argesta Text Bold"/>
                <a:cs typeface="Argesta Text Bold"/>
                <a:sym typeface="Argesta Text Bold"/>
              </a:defRPr>
            </a:pPr>
            <a:r>
              <a:rPr sz="3850"/>
              <a:t>Titolo </a:t>
            </a:r>
          </a:p>
          <a:p>
            <a:pPr>
              <a:spcBef>
                <a:spcPts val="0"/>
              </a:spcBef>
              <a:defRPr sz="7700">
                <a:solidFill>
                  <a:srgbClr val="2EA897"/>
                </a:solidFill>
                <a:latin typeface="Argesta Text Bold"/>
                <a:ea typeface="Argesta Text Bold"/>
                <a:cs typeface="Argesta Text Bold"/>
                <a:sym typeface="Argesta Text Bold"/>
              </a:defRPr>
            </a:pPr>
            <a:r>
              <a:rPr sz="3850"/>
              <a:t>del Rapporto</a:t>
            </a:r>
          </a:p>
          <a:p>
            <a:pPr>
              <a:spcBef>
                <a:spcPts val="0"/>
              </a:spcBef>
              <a:defRPr sz="7700">
                <a:solidFill>
                  <a:srgbClr val="2EA897"/>
                </a:solidFill>
                <a:latin typeface="Argesta Text Bold"/>
                <a:ea typeface="Argesta Text Bold"/>
                <a:cs typeface="Argesta Text Bold"/>
                <a:sym typeface="Argesta Text Bold"/>
              </a:defRPr>
            </a:pPr>
            <a:r>
              <a:rPr sz="3850"/>
              <a:t>o della ricerca</a:t>
            </a:r>
          </a:p>
        </p:txBody>
      </p:sp>
      <p:sp>
        <p:nvSpPr>
          <p:cNvPr id="87" name="Città, data e anno"/>
          <p:cNvSpPr txBox="1"/>
          <p:nvPr/>
        </p:nvSpPr>
        <p:spPr>
          <a:xfrm>
            <a:off x="968812" y="4814440"/>
            <a:ext cx="2222596" cy="374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spcBef>
                <a:spcPts val="0"/>
              </a:spcBef>
              <a:defRPr sz="4200" spc="-42">
                <a:solidFill>
                  <a:srgbClr val="FFFFFF"/>
                </a:solidFill>
                <a:latin typeface="ATCArquette-Medium"/>
                <a:ea typeface="ATCArquette-Medium"/>
                <a:cs typeface="ATCArquette-Medium"/>
                <a:sym typeface="ATCArquette-Medium"/>
              </a:defRPr>
            </a:lvl1pPr>
          </a:lstStyle>
          <a:p>
            <a:r>
              <a:rPr sz="2100"/>
              <a:t>Città, data e anno</a:t>
            </a:r>
          </a:p>
        </p:txBody>
      </p:sp>
      <p:sp>
        <p:nvSpPr>
          <p:cNvPr id="8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1801991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B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533" y="-30298"/>
            <a:ext cx="12257066" cy="6907348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Immagine" descr="Immagi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6922" y="5946611"/>
            <a:ext cx="1379875" cy="291097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6827080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s. di Cover B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533" y="-30298"/>
            <a:ext cx="12257066" cy="69073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Immagine" descr="Immagi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6922" y="5946611"/>
            <a:ext cx="1379875" cy="291097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Nome del Rapporto…"/>
          <p:cNvSpPr txBox="1"/>
          <p:nvPr/>
        </p:nvSpPr>
        <p:spPr>
          <a:xfrm>
            <a:off x="1334661" y="1646884"/>
            <a:ext cx="3279424" cy="8976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>
              <a:spcBef>
                <a:spcPts val="0"/>
              </a:spcBef>
              <a:defRPr sz="5500" spc="-55">
                <a:solidFill>
                  <a:srgbClr val="FFFFFF"/>
                </a:solidFill>
                <a:latin typeface="ATCArquette-Medium"/>
                <a:ea typeface="ATCArquette-Medium"/>
                <a:cs typeface="ATCArquette-Medium"/>
                <a:sym typeface="ATCArquette-Medium"/>
              </a:defRPr>
            </a:pPr>
            <a:r>
              <a:rPr sz="2750"/>
              <a:t>Nome del Rapporto </a:t>
            </a:r>
          </a:p>
          <a:p>
            <a:pPr>
              <a:spcBef>
                <a:spcPts val="0"/>
              </a:spcBef>
              <a:defRPr sz="5500" spc="-55">
                <a:solidFill>
                  <a:srgbClr val="FFFFFF"/>
                </a:solidFill>
                <a:latin typeface="ATCArquette-Medium"/>
                <a:ea typeface="ATCArquette-Medium"/>
                <a:cs typeface="ATCArquette-Medium"/>
                <a:sym typeface="ATCArquette-Medium"/>
              </a:defRPr>
            </a:pPr>
            <a:r>
              <a:rPr sz="2750"/>
              <a:t>o della Ricerca</a:t>
            </a:r>
          </a:p>
        </p:txBody>
      </p:sp>
      <p:sp>
        <p:nvSpPr>
          <p:cNvPr id="107" name="Titolo…"/>
          <p:cNvSpPr txBox="1"/>
          <p:nvPr/>
        </p:nvSpPr>
        <p:spPr>
          <a:xfrm>
            <a:off x="1334661" y="2754043"/>
            <a:ext cx="3552254" cy="18287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>
              <a:spcBef>
                <a:spcPts val="0"/>
              </a:spcBef>
              <a:defRPr sz="7700">
                <a:solidFill>
                  <a:srgbClr val="2EA897"/>
                </a:solidFill>
                <a:latin typeface="Argesta Text Bold"/>
                <a:ea typeface="Argesta Text Bold"/>
                <a:cs typeface="Argesta Text Bold"/>
                <a:sym typeface="Argesta Text Bold"/>
              </a:defRPr>
            </a:pPr>
            <a:r>
              <a:rPr sz="3850"/>
              <a:t>Titolo </a:t>
            </a:r>
          </a:p>
          <a:p>
            <a:pPr>
              <a:spcBef>
                <a:spcPts val="0"/>
              </a:spcBef>
              <a:defRPr sz="7700">
                <a:solidFill>
                  <a:srgbClr val="2EA897"/>
                </a:solidFill>
                <a:latin typeface="Argesta Text Bold"/>
                <a:ea typeface="Argesta Text Bold"/>
                <a:cs typeface="Argesta Text Bold"/>
                <a:sym typeface="Argesta Text Bold"/>
              </a:defRPr>
            </a:pPr>
            <a:r>
              <a:rPr sz="3850"/>
              <a:t>del Rapporto</a:t>
            </a:r>
          </a:p>
          <a:p>
            <a:pPr>
              <a:spcBef>
                <a:spcPts val="0"/>
              </a:spcBef>
              <a:defRPr sz="7700">
                <a:solidFill>
                  <a:srgbClr val="2EA897"/>
                </a:solidFill>
                <a:latin typeface="Argesta Text Bold"/>
                <a:ea typeface="Argesta Text Bold"/>
                <a:cs typeface="Argesta Text Bold"/>
                <a:sym typeface="Argesta Text Bold"/>
              </a:defRPr>
            </a:pPr>
            <a:r>
              <a:rPr sz="3850"/>
              <a:t>o della ricerca</a:t>
            </a:r>
          </a:p>
        </p:txBody>
      </p:sp>
      <p:sp>
        <p:nvSpPr>
          <p:cNvPr id="108" name="Città, data e anno"/>
          <p:cNvSpPr txBox="1"/>
          <p:nvPr/>
        </p:nvSpPr>
        <p:spPr>
          <a:xfrm>
            <a:off x="1334661" y="4814440"/>
            <a:ext cx="2222596" cy="374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spcBef>
                <a:spcPts val="0"/>
              </a:spcBef>
              <a:defRPr sz="4200" spc="-42">
                <a:solidFill>
                  <a:srgbClr val="FFFFFF"/>
                </a:solidFill>
                <a:latin typeface="ATCArquette-Medium"/>
                <a:ea typeface="ATCArquette-Medium"/>
                <a:cs typeface="ATCArquette-Medium"/>
                <a:sym typeface="ATCArquette-Medium"/>
              </a:defRPr>
            </a:lvl1pPr>
          </a:lstStyle>
          <a:p>
            <a:r>
              <a:rPr sz="2100"/>
              <a:t>Città, data e anno</a:t>
            </a:r>
          </a:p>
        </p:txBody>
      </p:sp>
      <p:sp>
        <p:nvSpPr>
          <p:cNvPr id="10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1873630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581" y="-30654"/>
            <a:ext cx="12235162" cy="68950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Immagine" descr="Immagi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6922" y="5946611"/>
            <a:ext cx="1379875" cy="291097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4800679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s. di Cover 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581" y="-30654"/>
            <a:ext cx="12235162" cy="68950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Immagine" descr="Immagi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6922" y="5946611"/>
            <a:ext cx="1379875" cy="291097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Nome del Rapporto…"/>
          <p:cNvSpPr txBox="1"/>
          <p:nvPr/>
        </p:nvSpPr>
        <p:spPr>
          <a:xfrm>
            <a:off x="1334661" y="1646884"/>
            <a:ext cx="3279424" cy="8976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>
              <a:spcBef>
                <a:spcPts val="0"/>
              </a:spcBef>
              <a:defRPr sz="5500" spc="-55">
                <a:solidFill>
                  <a:srgbClr val="FFFFFF"/>
                </a:solidFill>
                <a:latin typeface="ATCArquette-Medium"/>
                <a:ea typeface="ATCArquette-Medium"/>
                <a:cs typeface="ATCArquette-Medium"/>
                <a:sym typeface="ATCArquette-Medium"/>
              </a:defRPr>
            </a:pPr>
            <a:r>
              <a:rPr sz="2750"/>
              <a:t>Nome del Rapporto </a:t>
            </a:r>
          </a:p>
          <a:p>
            <a:pPr>
              <a:spcBef>
                <a:spcPts val="0"/>
              </a:spcBef>
              <a:defRPr sz="5500" spc="-55">
                <a:solidFill>
                  <a:srgbClr val="FFFFFF"/>
                </a:solidFill>
                <a:latin typeface="ATCArquette-Medium"/>
                <a:ea typeface="ATCArquette-Medium"/>
                <a:cs typeface="ATCArquette-Medium"/>
                <a:sym typeface="ATCArquette-Medium"/>
              </a:defRPr>
            </a:pPr>
            <a:r>
              <a:rPr sz="2750"/>
              <a:t>o della Ricerca</a:t>
            </a:r>
          </a:p>
        </p:txBody>
      </p:sp>
      <p:sp>
        <p:nvSpPr>
          <p:cNvPr id="128" name="Titolo…"/>
          <p:cNvSpPr txBox="1"/>
          <p:nvPr/>
        </p:nvSpPr>
        <p:spPr>
          <a:xfrm>
            <a:off x="1334661" y="2754043"/>
            <a:ext cx="3552254" cy="18287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>
              <a:spcBef>
                <a:spcPts val="0"/>
              </a:spcBef>
              <a:defRPr sz="7700">
                <a:solidFill>
                  <a:srgbClr val="002E5A"/>
                </a:solidFill>
                <a:latin typeface="Argesta Text Bold"/>
                <a:ea typeface="Argesta Text Bold"/>
                <a:cs typeface="Argesta Text Bold"/>
                <a:sym typeface="Argesta Text Bold"/>
              </a:defRPr>
            </a:pPr>
            <a:r>
              <a:rPr sz="3850"/>
              <a:t>Titolo </a:t>
            </a:r>
          </a:p>
          <a:p>
            <a:pPr>
              <a:spcBef>
                <a:spcPts val="0"/>
              </a:spcBef>
              <a:defRPr sz="7700">
                <a:solidFill>
                  <a:srgbClr val="002E5A"/>
                </a:solidFill>
                <a:latin typeface="Argesta Text Bold"/>
                <a:ea typeface="Argesta Text Bold"/>
                <a:cs typeface="Argesta Text Bold"/>
                <a:sym typeface="Argesta Text Bold"/>
              </a:defRPr>
            </a:pPr>
            <a:r>
              <a:rPr sz="3850"/>
              <a:t>del Rapporto</a:t>
            </a:r>
          </a:p>
          <a:p>
            <a:pPr>
              <a:spcBef>
                <a:spcPts val="0"/>
              </a:spcBef>
              <a:defRPr sz="7700">
                <a:solidFill>
                  <a:srgbClr val="002E5A"/>
                </a:solidFill>
                <a:latin typeface="Argesta Text Bold"/>
                <a:ea typeface="Argesta Text Bold"/>
                <a:cs typeface="Argesta Text Bold"/>
                <a:sym typeface="Argesta Text Bold"/>
              </a:defRPr>
            </a:pPr>
            <a:r>
              <a:rPr sz="3850"/>
              <a:t>o della ricerca</a:t>
            </a:r>
          </a:p>
        </p:txBody>
      </p:sp>
      <p:sp>
        <p:nvSpPr>
          <p:cNvPr id="129" name="Città, data e anno"/>
          <p:cNvSpPr txBox="1"/>
          <p:nvPr/>
        </p:nvSpPr>
        <p:spPr>
          <a:xfrm>
            <a:off x="1334661" y="4814440"/>
            <a:ext cx="2222596" cy="374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spcBef>
                <a:spcPts val="0"/>
              </a:spcBef>
              <a:defRPr sz="4200" spc="-42">
                <a:solidFill>
                  <a:srgbClr val="FFFFFF"/>
                </a:solidFill>
                <a:latin typeface="ATCArquette-Medium"/>
                <a:ea typeface="ATCArquette-Medium"/>
                <a:cs typeface="ATCArquette-Medium"/>
                <a:sym typeface="ATCArquette-Medium"/>
              </a:defRPr>
            </a:lvl1pPr>
          </a:lstStyle>
          <a:p>
            <a:r>
              <a:rPr sz="2100"/>
              <a:t>Città, data e anno</a:t>
            </a:r>
          </a:p>
        </p:txBody>
      </p:sp>
      <p:sp>
        <p:nvSpPr>
          <p:cNvPr id="13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0719812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Bl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630" y="-43740"/>
            <a:ext cx="12253960" cy="69017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Immagine" descr="Immagi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6922" y="5946611"/>
            <a:ext cx="1379875" cy="291097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0140712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pia di Cover Bl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630" y="-43740"/>
            <a:ext cx="12253960" cy="6901740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Nome del Rapporto…"/>
          <p:cNvSpPr txBox="1"/>
          <p:nvPr/>
        </p:nvSpPr>
        <p:spPr>
          <a:xfrm>
            <a:off x="4676897" y="1646884"/>
            <a:ext cx="3279424" cy="8976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>
              <a:spcBef>
                <a:spcPts val="0"/>
              </a:spcBef>
              <a:defRPr sz="5500" spc="-55">
                <a:solidFill>
                  <a:srgbClr val="FFFFFF"/>
                </a:solidFill>
                <a:latin typeface="ATCArquette-Medium"/>
                <a:ea typeface="ATCArquette-Medium"/>
                <a:cs typeface="ATCArquette-Medium"/>
                <a:sym typeface="ATCArquette-Medium"/>
              </a:defRPr>
            </a:pPr>
            <a:r>
              <a:rPr sz="2750"/>
              <a:t>Nome del Rapporto </a:t>
            </a:r>
          </a:p>
          <a:p>
            <a:pPr>
              <a:spcBef>
                <a:spcPts val="0"/>
              </a:spcBef>
              <a:defRPr sz="5500" spc="-55">
                <a:solidFill>
                  <a:srgbClr val="FFFFFF"/>
                </a:solidFill>
                <a:latin typeface="ATCArquette-Medium"/>
                <a:ea typeface="ATCArquette-Medium"/>
                <a:cs typeface="ATCArquette-Medium"/>
                <a:sym typeface="ATCArquette-Medium"/>
              </a:defRPr>
            </a:pPr>
            <a:r>
              <a:rPr sz="2750"/>
              <a:t>o della Ricerca</a:t>
            </a:r>
          </a:p>
        </p:txBody>
      </p:sp>
      <p:sp>
        <p:nvSpPr>
          <p:cNvPr id="148" name="Titolo…"/>
          <p:cNvSpPr txBox="1"/>
          <p:nvPr/>
        </p:nvSpPr>
        <p:spPr>
          <a:xfrm>
            <a:off x="4676897" y="2754042"/>
            <a:ext cx="3552254" cy="18287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>
              <a:spcBef>
                <a:spcPts val="0"/>
              </a:spcBef>
              <a:defRPr sz="7700">
                <a:solidFill>
                  <a:srgbClr val="2EA897"/>
                </a:solidFill>
                <a:latin typeface="Argesta Text Bold"/>
                <a:ea typeface="Argesta Text Bold"/>
                <a:cs typeface="Argesta Text Bold"/>
                <a:sym typeface="Argesta Text Bold"/>
              </a:defRPr>
            </a:pPr>
            <a:r>
              <a:rPr sz="3850"/>
              <a:t>Titolo </a:t>
            </a:r>
          </a:p>
          <a:p>
            <a:pPr>
              <a:spcBef>
                <a:spcPts val="0"/>
              </a:spcBef>
              <a:defRPr sz="7700">
                <a:solidFill>
                  <a:srgbClr val="2EA897"/>
                </a:solidFill>
                <a:latin typeface="Argesta Text Bold"/>
                <a:ea typeface="Argesta Text Bold"/>
                <a:cs typeface="Argesta Text Bold"/>
                <a:sym typeface="Argesta Text Bold"/>
              </a:defRPr>
            </a:pPr>
            <a:r>
              <a:rPr sz="3850"/>
              <a:t>del Rapporto</a:t>
            </a:r>
          </a:p>
          <a:p>
            <a:pPr>
              <a:spcBef>
                <a:spcPts val="0"/>
              </a:spcBef>
              <a:defRPr sz="7700">
                <a:solidFill>
                  <a:srgbClr val="2EA897"/>
                </a:solidFill>
                <a:latin typeface="Argesta Text Bold"/>
                <a:ea typeface="Argesta Text Bold"/>
                <a:cs typeface="Argesta Text Bold"/>
                <a:sym typeface="Argesta Text Bold"/>
              </a:defRPr>
            </a:pPr>
            <a:r>
              <a:rPr sz="3850"/>
              <a:t>o della ricerca</a:t>
            </a:r>
          </a:p>
        </p:txBody>
      </p:sp>
      <p:sp>
        <p:nvSpPr>
          <p:cNvPr id="149" name="Città, data e anno"/>
          <p:cNvSpPr txBox="1"/>
          <p:nvPr/>
        </p:nvSpPr>
        <p:spPr>
          <a:xfrm>
            <a:off x="4676897" y="4814440"/>
            <a:ext cx="2222596" cy="374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spcBef>
                <a:spcPts val="0"/>
              </a:spcBef>
              <a:defRPr sz="4200" spc="-42">
                <a:solidFill>
                  <a:srgbClr val="FFFFFF"/>
                </a:solidFill>
                <a:latin typeface="ATCArquette-Medium"/>
                <a:ea typeface="ATCArquette-Medium"/>
                <a:cs typeface="ATCArquette-Medium"/>
                <a:sym typeface="ATCArquette-Medium"/>
              </a:defRPr>
            </a:lvl1pPr>
          </a:lstStyle>
          <a:p>
            <a:r>
              <a:rPr sz="2100"/>
              <a:t>Città, data e anno</a:t>
            </a:r>
          </a:p>
        </p:txBody>
      </p:sp>
      <p:pic>
        <p:nvPicPr>
          <p:cNvPr id="150" name="Immagine" descr="Immagi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6922" y="5946611"/>
            <a:ext cx="1379875" cy="291097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6489114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Ver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897" y="-32947"/>
            <a:ext cx="12234798" cy="68909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Immagine" descr="Immagi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6922" y="5946611"/>
            <a:ext cx="1379875" cy="291097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8611597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s. di Cover Ver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897" y="-32947"/>
            <a:ext cx="12234798" cy="6890947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Nome del Rapporto…"/>
          <p:cNvSpPr txBox="1"/>
          <p:nvPr/>
        </p:nvSpPr>
        <p:spPr>
          <a:xfrm>
            <a:off x="4676897" y="1646884"/>
            <a:ext cx="3279424" cy="8976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>
              <a:spcBef>
                <a:spcPts val="0"/>
              </a:spcBef>
              <a:defRPr sz="5500" spc="-55">
                <a:solidFill>
                  <a:srgbClr val="FFFFFF"/>
                </a:solidFill>
                <a:latin typeface="ATCArquette-Medium"/>
                <a:ea typeface="ATCArquette-Medium"/>
                <a:cs typeface="ATCArquette-Medium"/>
                <a:sym typeface="ATCArquette-Medium"/>
              </a:defRPr>
            </a:pPr>
            <a:r>
              <a:rPr sz="2750"/>
              <a:t>Nome del Rapporto </a:t>
            </a:r>
          </a:p>
          <a:p>
            <a:pPr>
              <a:spcBef>
                <a:spcPts val="0"/>
              </a:spcBef>
              <a:defRPr sz="5500" spc="-55">
                <a:solidFill>
                  <a:srgbClr val="FFFFFF"/>
                </a:solidFill>
                <a:latin typeface="ATCArquette-Medium"/>
                <a:ea typeface="ATCArquette-Medium"/>
                <a:cs typeface="ATCArquette-Medium"/>
                <a:sym typeface="ATCArquette-Medium"/>
              </a:defRPr>
            </a:pPr>
            <a:r>
              <a:rPr sz="2750"/>
              <a:t>o della Ricerca</a:t>
            </a:r>
          </a:p>
        </p:txBody>
      </p:sp>
      <p:sp>
        <p:nvSpPr>
          <p:cNvPr id="169" name="Titolo…"/>
          <p:cNvSpPr txBox="1"/>
          <p:nvPr/>
        </p:nvSpPr>
        <p:spPr>
          <a:xfrm>
            <a:off x="4676897" y="2754042"/>
            <a:ext cx="3552254" cy="18287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>
              <a:spcBef>
                <a:spcPts val="0"/>
              </a:spcBef>
              <a:defRPr sz="7700">
                <a:solidFill>
                  <a:srgbClr val="002E5A"/>
                </a:solidFill>
                <a:latin typeface="Argesta Text Bold"/>
                <a:ea typeface="Argesta Text Bold"/>
                <a:cs typeface="Argesta Text Bold"/>
                <a:sym typeface="Argesta Text Bold"/>
              </a:defRPr>
            </a:pPr>
            <a:r>
              <a:rPr sz="3850"/>
              <a:t>Titolo </a:t>
            </a:r>
          </a:p>
          <a:p>
            <a:pPr>
              <a:spcBef>
                <a:spcPts val="0"/>
              </a:spcBef>
              <a:defRPr sz="7700">
                <a:solidFill>
                  <a:srgbClr val="002E5A"/>
                </a:solidFill>
                <a:latin typeface="Argesta Text Bold"/>
                <a:ea typeface="Argesta Text Bold"/>
                <a:cs typeface="Argesta Text Bold"/>
                <a:sym typeface="Argesta Text Bold"/>
              </a:defRPr>
            </a:pPr>
            <a:r>
              <a:rPr sz="3850"/>
              <a:t>del Rapporto</a:t>
            </a:r>
          </a:p>
          <a:p>
            <a:pPr>
              <a:spcBef>
                <a:spcPts val="0"/>
              </a:spcBef>
              <a:defRPr sz="7700">
                <a:solidFill>
                  <a:srgbClr val="002E5A"/>
                </a:solidFill>
                <a:latin typeface="Argesta Text Bold"/>
                <a:ea typeface="Argesta Text Bold"/>
                <a:cs typeface="Argesta Text Bold"/>
                <a:sym typeface="Argesta Text Bold"/>
              </a:defRPr>
            </a:pPr>
            <a:r>
              <a:rPr sz="3850"/>
              <a:t>o della ricerca</a:t>
            </a:r>
          </a:p>
        </p:txBody>
      </p:sp>
      <p:sp>
        <p:nvSpPr>
          <p:cNvPr id="170" name="Città, data e anno"/>
          <p:cNvSpPr txBox="1"/>
          <p:nvPr/>
        </p:nvSpPr>
        <p:spPr>
          <a:xfrm>
            <a:off x="4676897" y="4814440"/>
            <a:ext cx="2222596" cy="374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spcBef>
                <a:spcPts val="0"/>
              </a:spcBef>
              <a:defRPr sz="4200" spc="-42">
                <a:solidFill>
                  <a:srgbClr val="FFFFFF"/>
                </a:solidFill>
                <a:latin typeface="ATCArquette-Medium"/>
                <a:ea typeface="ATCArquette-Medium"/>
                <a:cs typeface="ATCArquette-Medium"/>
                <a:sym typeface="ATCArquette-Medium"/>
              </a:defRPr>
            </a:lvl1pPr>
          </a:lstStyle>
          <a:p>
            <a:r>
              <a:rPr sz="2100"/>
              <a:t>Città, data e anno</a:t>
            </a:r>
          </a:p>
        </p:txBody>
      </p:sp>
      <p:pic>
        <p:nvPicPr>
          <p:cNvPr id="171" name="Immagine" descr="Immagi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6922" y="5946611"/>
            <a:ext cx="1379875" cy="291097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3808634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nd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427" y="-25879"/>
            <a:ext cx="12250854" cy="69224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Immagine" descr="Immagi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2212" y="6281922"/>
            <a:ext cx="1053523" cy="222251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Linea"/>
          <p:cNvSpPr/>
          <p:nvPr/>
        </p:nvSpPr>
        <p:spPr>
          <a:xfrm flipV="1">
            <a:off x="11429196" y="6281922"/>
            <a:ext cx="1" cy="222251"/>
          </a:xfrm>
          <a:prstGeom prst="line">
            <a:avLst/>
          </a:prstGeom>
          <a:ln w="19050">
            <a:solidFill>
              <a:srgbClr val="002E5A"/>
            </a:solidFill>
            <a:miter lim="400000"/>
          </a:ln>
        </p:spPr>
        <p:txBody>
          <a:bodyPr lIns="25400" tIns="25400" rIns="25400" bIns="25400" anchor="ctr"/>
          <a:lstStyle/>
          <a:p>
            <a:endParaRPr sz="900"/>
          </a:p>
        </p:txBody>
      </p:sp>
      <p:sp>
        <p:nvSpPr>
          <p:cNvPr id="18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485199" y="6176049"/>
            <a:ext cx="322204" cy="271869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002E5A"/>
                </a:solidFill>
                <a:latin typeface="ATCArquette-Regular"/>
                <a:ea typeface="ATCArquette-Regular"/>
                <a:cs typeface="ATCArquette-Regular"/>
                <a:sym typeface="ATCArquette-Regular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017117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7B0AF0-C164-7ED0-6FBB-CC494F3A3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E9663B4-F373-6400-8ED7-5CAB9C97AF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2A3F3CB-54B3-E92E-D7F4-39F04977F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88032-4D8F-4405-98B2-19BEB56A4126}" type="datetimeFigureOut">
              <a:rPr lang="it-IT" smtClean="0"/>
              <a:t>08/07/2026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473340C-3D36-8652-73F8-78B5153EA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A0BF73-85F9-5FC4-AD41-C75A82120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D403E-72D0-45D4-A319-40B162CCC4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93028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abella Fond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427" y="-25879"/>
            <a:ext cx="12250854" cy="69224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Immagine" descr="Immagi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2212" y="6281922"/>
            <a:ext cx="1053523" cy="222251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Linea"/>
          <p:cNvSpPr/>
          <p:nvPr/>
        </p:nvSpPr>
        <p:spPr>
          <a:xfrm flipV="1">
            <a:off x="11429196" y="6281922"/>
            <a:ext cx="1" cy="222251"/>
          </a:xfrm>
          <a:prstGeom prst="line">
            <a:avLst/>
          </a:prstGeom>
          <a:ln w="19050">
            <a:solidFill>
              <a:srgbClr val="002E5A"/>
            </a:solidFill>
            <a:miter lim="400000"/>
          </a:ln>
        </p:spPr>
        <p:txBody>
          <a:bodyPr lIns="25400" tIns="25400" rIns="25400" bIns="25400" anchor="ctr"/>
          <a:lstStyle/>
          <a:p>
            <a:endParaRPr sz="900"/>
          </a:p>
        </p:txBody>
      </p:sp>
      <p:sp>
        <p:nvSpPr>
          <p:cNvPr id="19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485199" y="6176049"/>
            <a:ext cx="322204" cy="271869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002E5A"/>
                </a:solidFill>
                <a:latin typeface="ATCArquette-Regular"/>
                <a:ea typeface="ATCArquette-Regular"/>
                <a:cs typeface="ATCArquette-Regular"/>
                <a:sym typeface="ATCArquette-Regular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193" name="Titolo del paragrafo"/>
          <p:cNvSpPr txBox="1"/>
          <p:nvPr/>
        </p:nvSpPr>
        <p:spPr>
          <a:xfrm>
            <a:off x="1271161" y="600422"/>
            <a:ext cx="3191579" cy="474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spcBef>
                <a:spcPts val="0"/>
              </a:spcBef>
              <a:defRPr sz="5500" spc="-55">
                <a:solidFill>
                  <a:srgbClr val="002E5A"/>
                </a:solidFill>
                <a:latin typeface="ATCArquette-Medium"/>
                <a:ea typeface="ATCArquette-Medium"/>
                <a:cs typeface="ATCArquette-Medium"/>
                <a:sym typeface="ATCArquette-Medium"/>
              </a:defRPr>
            </a:lvl1pPr>
          </a:lstStyle>
          <a:p>
            <a:r>
              <a:rPr sz="2750"/>
              <a:t>Titolo del paragrafo</a:t>
            </a:r>
          </a:p>
        </p:txBody>
      </p:sp>
      <p:graphicFrame>
        <p:nvGraphicFramePr>
          <p:cNvPr id="194" name="Segnaposto contenuto 9"/>
          <p:cNvGraphicFramePr/>
          <p:nvPr/>
        </p:nvGraphicFramePr>
        <p:xfrm>
          <a:off x="1710298" y="1500436"/>
          <a:ext cx="9825923" cy="3604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30112972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abella Fon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20" y="-18382"/>
            <a:ext cx="12201839" cy="6894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Immagine" descr="Immagi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2212" y="6281922"/>
            <a:ext cx="1053523" cy="222251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Linea"/>
          <p:cNvSpPr/>
          <p:nvPr/>
        </p:nvSpPr>
        <p:spPr>
          <a:xfrm flipV="1">
            <a:off x="11429196" y="6281922"/>
            <a:ext cx="1" cy="222251"/>
          </a:xfrm>
          <a:prstGeom prst="line">
            <a:avLst/>
          </a:prstGeom>
          <a:ln w="19050">
            <a:solidFill>
              <a:srgbClr val="002E5A"/>
            </a:solidFill>
            <a:miter lim="400000"/>
          </a:ln>
        </p:spPr>
        <p:txBody>
          <a:bodyPr lIns="25400" tIns="25400" rIns="25400" bIns="25400" anchor="ctr"/>
          <a:lstStyle/>
          <a:p>
            <a:endParaRPr sz="900"/>
          </a:p>
        </p:txBody>
      </p:sp>
      <p:sp>
        <p:nvSpPr>
          <p:cNvPr id="21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485199" y="6176049"/>
            <a:ext cx="322204" cy="271869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002E5A"/>
                </a:solidFill>
                <a:latin typeface="ATCArquette-Regular"/>
                <a:ea typeface="ATCArquette-Regular"/>
                <a:cs typeface="ATCArquette-Regular"/>
                <a:sym typeface="ATCArquette-Regular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graphicFrame>
        <p:nvGraphicFramePr>
          <p:cNvPr id="215" name="Segnaposto contenuto 9"/>
          <p:cNvGraphicFramePr/>
          <p:nvPr/>
        </p:nvGraphicFramePr>
        <p:xfrm>
          <a:off x="4878762" y="1591671"/>
          <a:ext cx="6587710" cy="3674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6" name="Titolo del paragrafo"/>
          <p:cNvSpPr txBox="1"/>
          <p:nvPr/>
        </p:nvSpPr>
        <p:spPr>
          <a:xfrm>
            <a:off x="1271161" y="600422"/>
            <a:ext cx="3191579" cy="474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spcBef>
                <a:spcPts val="0"/>
              </a:spcBef>
              <a:defRPr sz="5500" spc="-55">
                <a:solidFill>
                  <a:srgbClr val="002E5A"/>
                </a:solidFill>
                <a:latin typeface="ATCArquette-Medium"/>
                <a:ea typeface="ATCArquette-Medium"/>
                <a:cs typeface="ATCArquette-Medium"/>
                <a:sym typeface="ATCArquette-Medium"/>
              </a:defRPr>
            </a:lvl1pPr>
          </a:lstStyle>
          <a:p>
            <a:r>
              <a:rPr sz="2750"/>
              <a:t>Titolo del paragrafo</a:t>
            </a:r>
          </a:p>
        </p:txBody>
      </p:sp>
      <p:sp>
        <p:nvSpPr>
          <p:cNvPr id="217" name="Titoletto del paragrafo"/>
          <p:cNvSpPr txBox="1"/>
          <p:nvPr/>
        </p:nvSpPr>
        <p:spPr>
          <a:xfrm>
            <a:off x="1271161" y="2189898"/>
            <a:ext cx="2666179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spcBef>
                <a:spcPts val="0"/>
              </a:spcBef>
              <a:defRPr sz="4000" spc="-39">
                <a:solidFill>
                  <a:srgbClr val="1DA695"/>
                </a:solidFill>
                <a:latin typeface="ATCArquette-Medium"/>
                <a:ea typeface="ATCArquette-Medium"/>
                <a:cs typeface="ATCArquette-Medium"/>
                <a:sym typeface="ATCArquette-Medium"/>
              </a:defRPr>
            </a:lvl1pPr>
          </a:lstStyle>
          <a:p>
            <a:r>
              <a:rPr sz="2000"/>
              <a:t>Titoletto del paragrafo</a:t>
            </a:r>
          </a:p>
        </p:txBody>
      </p:sp>
      <p:sp>
        <p:nvSpPr>
          <p:cNvPr id="218" name="Lorem ipsum dolor sit amet,…"/>
          <p:cNvSpPr txBox="1"/>
          <p:nvPr/>
        </p:nvSpPr>
        <p:spPr>
          <a:xfrm>
            <a:off x="1271161" y="2647444"/>
            <a:ext cx="3123068" cy="2282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 sz="2900">
                <a:solidFill>
                  <a:srgbClr val="002E5A"/>
                </a:solidFill>
                <a:latin typeface="ATCArquette-Regular"/>
                <a:ea typeface="ATCArquette-Regular"/>
                <a:cs typeface="ATCArquette-Regular"/>
                <a:sym typeface="ATCArquette-Regular"/>
              </a:defRPr>
            </a:pPr>
            <a:r>
              <a:rPr sz="1450"/>
              <a:t>Lorem ipsum dolor sit amet, </a:t>
            </a:r>
          </a:p>
          <a:p>
            <a:pPr>
              <a:lnSpc>
                <a:spcPct val="100000"/>
              </a:lnSpc>
              <a:spcBef>
                <a:spcPts val="0"/>
              </a:spcBef>
              <a:defRPr sz="2900">
                <a:solidFill>
                  <a:srgbClr val="002E5A"/>
                </a:solidFill>
                <a:latin typeface="ATCArquette-Regular"/>
                <a:ea typeface="ATCArquette-Regular"/>
                <a:cs typeface="ATCArquette-Regular"/>
                <a:sym typeface="ATCArquette-Regular"/>
              </a:defRPr>
            </a:pPr>
            <a:r>
              <a:rPr sz="1450"/>
              <a:t>adipiscing elit, sed do eiusmod.</a:t>
            </a:r>
          </a:p>
          <a:p>
            <a:pPr>
              <a:lnSpc>
                <a:spcPct val="100000"/>
              </a:lnSpc>
              <a:spcBef>
                <a:spcPts val="0"/>
              </a:spcBef>
              <a:defRPr sz="2900">
                <a:solidFill>
                  <a:srgbClr val="002E5A"/>
                </a:solidFill>
                <a:latin typeface="ATCArquette-Regular"/>
                <a:ea typeface="ATCArquette-Regular"/>
                <a:cs typeface="ATCArquette-Regular"/>
                <a:sym typeface="ATCArquette-Regular"/>
              </a:defRPr>
            </a:pPr>
            <a:endParaRPr sz="1450"/>
          </a:p>
          <a:p>
            <a:pPr>
              <a:lnSpc>
                <a:spcPct val="100000"/>
              </a:lnSpc>
              <a:spcBef>
                <a:spcPts val="0"/>
              </a:spcBef>
              <a:defRPr sz="2900">
                <a:solidFill>
                  <a:srgbClr val="002E5A"/>
                </a:solidFill>
                <a:latin typeface="ATCArquette-Regular"/>
                <a:ea typeface="ATCArquette-Regular"/>
                <a:cs typeface="ATCArquette-Regular"/>
                <a:sym typeface="ATCArquette-Regular"/>
              </a:defRPr>
            </a:pPr>
            <a:r>
              <a:rPr sz="1450"/>
              <a:t>Exercitation ullamco laboris </a:t>
            </a:r>
          </a:p>
          <a:p>
            <a:pPr>
              <a:lnSpc>
                <a:spcPct val="100000"/>
              </a:lnSpc>
              <a:spcBef>
                <a:spcPts val="0"/>
              </a:spcBef>
              <a:defRPr sz="2900">
                <a:solidFill>
                  <a:srgbClr val="002E5A"/>
                </a:solidFill>
                <a:latin typeface="ATCArquette-Regular"/>
                <a:ea typeface="ATCArquette-Regular"/>
                <a:cs typeface="ATCArquette-Regular"/>
                <a:sym typeface="ATCArquette-Regular"/>
              </a:defRPr>
            </a:pPr>
            <a:r>
              <a:rPr sz="1450"/>
              <a:t>commodo consequat. Duis </a:t>
            </a:r>
          </a:p>
          <a:p>
            <a:pPr>
              <a:lnSpc>
                <a:spcPct val="100000"/>
              </a:lnSpc>
              <a:spcBef>
                <a:spcPts val="0"/>
              </a:spcBef>
              <a:defRPr sz="2900">
                <a:solidFill>
                  <a:srgbClr val="002E5A"/>
                </a:solidFill>
                <a:latin typeface="ATCArquette-Regular"/>
                <a:ea typeface="ATCArquette-Regular"/>
                <a:cs typeface="ATCArquette-Regular"/>
                <a:sym typeface="ATCArquette-Regular"/>
              </a:defRPr>
            </a:pPr>
            <a:r>
              <a:rPr sz="1450"/>
              <a:t>reprehenderit in voluptate.</a:t>
            </a:r>
          </a:p>
          <a:p>
            <a:pPr>
              <a:lnSpc>
                <a:spcPct val="100000"/>
              </a:lnSpc>
              <a:spcBef>
                <a:spcPts val="0"/>
              </a:spcBef>
              <a:defRPr sz="2900">
                <a:solidFill>
                  <a:srgbClr val="002E5A"/>
                </a:solidFill>
                <a:latin typeface="ATCArquette-Regular"/>
                <a:ea typeface="ATCArquette-Regular"/>
                <a:cs typeface="ATCArquette-Regular"/>
                <a:sym typeface="ATCArquette-Regular"/>
              </a:defRPr>
            </a:pPr>
            <a:endParaRPr sz="1450"/>
          </a:p>
          <a:p>
            <a:pPr>
              <a:lnSpc>
                <a:spcPct val="100000"/>
              </a:lnSpc>
              <a:spcBef>
                <a:spcPts val="0"/>
              </a:spcBef>
              <a:defRPr sz="2900">
                <a:solidFill>
                  <a:srgbClr val="002E5A"/>
                </a:solidFill>
                <a:latin typeface="ATCArquette-Regular"/>
                <a:ea typeface="ATCArquette-Regular"/>
                <a:cs typeface="ATCArquette-Regular"/>
                <a:sym typeface="ATCArquette-Regular"/>
              </a:defRPr>
            </a:pPr>
            <a:r>
              <a:rPr sz="1450"/>
              <a:t>Dolore eu fugiat nulla pariatur. </a:t>
            </a:r>
          </a:p>
          <a:p>
            <a:pPr>
              <a:lnSpc>
                <a:spcPct val="100000"/>
              </a:lnSpc>
              <a:spcBef>
                <a:spcPts val="0"/>
              </a:spcBef>
              <a:defRPr sz="2900">
                <a:solidFill>
                  <a:srgbClr val="002E5A"/>
                </a:solidFill>
                <a:latin typeface="ATCArquette-Regular"/>
                <a:ea typeface="ATCArquette-Regular"/>
                <a:cs typeface="ATCArquette-Regular"/>
                <a:sym typeface="ATCArquette-Regular"/>
              </a:defRPr>
            </a:pPr>
            <a:r>
              <a:rPr sz="1450"/>
              <a:t>Excepteur sint occaecat cupidatat </a:t>
            </a:r>
          </a:p>
          <a:p>
            <a:pPr>
              <a:lnSpc>
                <a:spcPct val="100000"/>
              </a:lnSpc>
              <a:spcBef>
                <a:spcPts val="0"/>
              </a:spcBef>
              <a:defRPr sz="2900">
                <a:solidFill>
                  <a:srgbClr val="002E5A"/>
                </a:solidFill>
                <a:latin typeface="ATCArquette-Regular"/>
                <a:ea typeface="ATCArquette-Regular"/>
                <a:cs typeface="ATCArquette-Regular"/>
                <a:sym typeface="ATCArquette-Regular"/>
              </a:defRPr>
            </a:pPr>
            <a:r>
              <a:rPr sz="1450"/>
              <a:t>non proident, sunt in culpa.</a:t>
            </a:r>
          </a:p>
        </p:txBody>
      </p:sp>
    </p:spTree>
    <p:extLst>
      <p:ext uri="{BB962C8B-B14F-4D97-AF65-F5344CB8AC3E}">
        <p14:creationId xmlns:p14="http://schemas.microsoft.com/office/powerpoint/2010/main" val="3639713413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nd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137" y="-31132"/>
            <a:ext cx="12254273" cy="692439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Immagine" descr="Immagi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2211" y="6281922"/>
            <a:ext cx="1053524" cy="222251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485198" y="6176049"/>
            <a:ext cx="322204" cy="271869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002E5A"/>
                </a:solidFill>
                <a:latin typeface="ATCArquette-Regular"/>
                <a:ea typeface="ATCArquette-Regular"/>
                <a:cs typeface="ATCArquette-Regular"/>
                <a:sym typeface="ATCArquette-Regular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228" name="Linea"/>
          <p:cNvSpPr/>
          <p:nvPr/>
        </p:nvSpPr>
        <p:spPr>
          <a:xfrm flipV="1">
            <a:off x="11429196" y="6281922"/>
            <a:ext cx="1" cy="222251"/>
          </a:xfrm>
          <a:prstGeom prst="line">
            <a:avLst/>
          </a:prstGeom>
          <a:ln w="19050">
            <a:solidFill>
              <a:srgbClr val="002E5A"/>
            </a:solidFill>
            <a:miter lim="400000"/>
          </a:ln>
        </p:spPr>
        <p:txBody>
          <a:bodyPr lIns="25400" tIns="25400" rIns="25400" bIns="25400" anchor="ctr"/>
          <a:lstStyle/>
          <a:p>
            <a:endParaRPr sz="900"/>
          </a:p>
        </p:txBody>
      </p:sp>
    </p:spTree>
    <p:extLst>
      <p:ext uri="{BB962C8B-B14F-4D97-AF65-F5344CB8AC3E}">
        <p14:creationId xmlns:p14="http://schemas.microsoft.com/office/powerpoint/2010/main" val="4239085767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abella Fond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137" y="-31132"/>
            <a:ext cx="12254273" cy="692439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Immagine" descr="Immagi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2212" y="6281922"/>
            <a:ext cx="1053523" cy="222251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485199" y="6176049"/>
            <a:ext cx="322204" cy="271869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002E5A"/>
                </a:solidFill>
                <a:latin typeface="ATCArquette-Regular"/>
                <a:ea typeface="ATCArquette-Regular"/>
                <a:cs typeface="ATCArquette-Regular"/>
                <a:sym typeface="ATCArquette-Regular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238" name="Linea"/>
          <p:cNvSpPr/>
          <p:nvPr/>
        </p:nvSpPr>
        <p:spPr>
          <a:xfrm flipV="1">
            <a:off x="11429196" y="6281922"/>
            <a:ext cx="1" cy="222251"/>
          </a:xfrm>
          <a:prstGeom prst="line">
            <a:avLst/>
          </a:prstGeom>
          <a:ln w="19050">
            <a:solidFill>
              <a:srgbClr val="002E5A"/>
            </a:solidFill>
            <a:miter lim="400000"/>
          </a:ln>
        </p:spPr>
        <p:txBody>
          <a:bodyPr lIns="25400" tIns="25400" rIns="25400" bIns="25400" anchor="ctr"/>
          <a:lstStyle/>
          <a:p>
            <a:endParaRPr sz="900"/>
          </a:p>
        </p:txBody>
      </p:sp>
      <p:sp>
        <p:nvSpPr>
          <p:cNvPr id="239" name="Titolo del paragrafo"/>
          <p:cNvSpPr txBox="1"/>
          <p:nvPr/>
        </p:nvSpPr>
        <p:spPr>
          <a:xfrm>
            <a:off x="1271161" y="600422"/>
            <a:ext cx="3191579" cy="474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spcBef>
                <a:spcPts val="0"/>
              </a:spcBef>
              <a:defRPr sz="5500" spc="-55">
                <a:solidFill>
                  <a:srgbClr val="002E5A"/>
                </a:solidFill>
                <a:latin typeface="ATCArquette-Medium"/>
                <a:ea typeface="ATCArquette-Medium"/>
                <a:cs typeface="ATCArquette-Medium"/>
                <a:sym typeface="ATCArquette-Medium"/>
              </a:defRPr>
            </a:lvl1pPr>
          </a:lstStyle>
          <a:p>
            <a:r>
              <a:rPr sz="2750"/>
              <a:t>Titolo del paragrafo</a:t>
            </a:r>
          </a:p>
        </p:txBody>
      </p:sp>
      <p:sp>
        <p:nvSpPr>
          <p:cNvPr id="240" name="Titoletto del paragrafo"/>
          <p:cNvSpPr txBox="1"/>
          <p:nvPr/>
        </p:nvSpPr>
        <p:spPr>
          <a:xfrm>
            <a:off x="1271161" y="2189898"/>
            <a:ext cx="2666179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spcBef>
                <a:spcPts val="0"/>
              </a:spcBef>
              <a:defRPr sz="4000" spc="-39">
                <a:solidFill>
                  <a:srgbClr val="1DA695"/>
                </a:solidFill>
                <a:latin typeface="ATCArquette-Medium"/>
                <a:ea typeface="ATCArquette-Medium"/>
                <a:cs typeface="ATCArquette-Medium"/>
                <a:sym typeface="ATCArquette-Medium"/>
              </a:defRPr>
            </a:lvl1pPr>
          </a:lstStyle>
          <a:p>
            <a:r>
              <a:rPr sz="2000"/>
              <a:t>Titoletto del paragrafo</a:t>
            </a:r>
          </a:p>
        </p:txBody>
      </p:sp>
      <p:sp>
        <p:nvSpPr>
          <p:cNvPr id="241" name="Lorem ipsum dolor sit amet, consectetur adipiscing elit, sed do eiusmod tempor…"/>
          <p:cNvSpPr txBox="1"/>
          <p:nvPr/>
        </p:nvSpPr>
        <p:spPr>
          <a:xfrm>
            <a:off x="1271161" y="2528078"/>
            <a:ext cx="4133267" cy="2282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 sz="2900">
                <a:solidFill>
                  <a:srgbClr val="002E5A"/>
                </a:solidFill>
                <a:latin typeface="ATCArquette-Regular"/>
                <a:ea typeface="ATCArquette-Regular"/>
                <a:cs typeface="ATCArquette-Regular"/>
                <a:sym typeface="ATCArquette-Regular"/>
              </a:defRPr>
            </a:pPr>
            <a:r>
              <a:rPr sz="1450"/>
              <a:t>Lorem ipsum dolor sit amet, consectetur adipiscing elit, sed do eiusmod tempor </a:t>
            </a:r>
          </a:p>
          <a:p>
            <a:pPr>
              <a:lnSpc>
                <a:spcPct val="100000"/>
              </a:lnSpc>
              <a:spcBef>
                <a:spcPts val="0"/>
              </a:spcBef>
              <a:defRPr sz="2900">
                <a:solidFill>
                  <a:srgbClr val="002E5A"/>
                </a:solidFill>
                <a:latin typeface="ATCArquette-Regular"/>
                <a:ea typeface="ATCArquette-Regular"/>
                <a:cs typeface="ATCArquette-Regular"/>
                <a:sym typeface="ATCArquette-Regular"/>
              </a:defRPr>
            </a:pPr>
            <a:endParaRPr sz="1450"/>
          </a:p>
          <a:p>
            <a:pPr>
              <a:lnSpc>
                <a:spcPct val="100000"/>
              </a:lnSpc>
              <a:spcBef>
                <a:spcPts val="0"/>
              </a:spcBef>
              <a:defRPr sz="2900">
                <a:solidFill>
                  <a:srgbClr val="002E5A"/>
                </a:solidFill>
                <a:latin typeface="ATCArquette-Regular"/>
                <a:ea typeface="ATCArquette-Regular"/>
                <a:cs typeface="ATCArquette-Regular"/>
                <a:sym typeface="ATCArquette-Regular"/>
              </a:defRPr>
            </a:pPr>
            <a:r>
              <a:rPr sz="1450"/>
              <a:t>Exercitation ullamco laboris nisi ut aliquip ex</a:t>
            </a:r>
          </a:p>
          <a:p>
            <a:pPr>
              <a:lnSpc>
                <a:spcPct val="100000"/>
              </a:lnSpc>
              <a:spcBef>
                <a:spcPts val="0"/>
              </a:spcBef>
              <a:defRPr sz="2900">
                <a:solidFill>
                  <a:srgbClr val="002E5A"/>
                </a:solidFill>
                <a:latin typeface="ATCArquette-Regular"/>
                <a:ea typeface="ATCArquette-Regular"/>
                <a:cs typeface="ATCArquette-Regular"/>
                <a:sym typeface="ATCArquette-Regular"/>
              </a:defRPr>
            </a:pPr>
            <a:r>
              <a:rPr sz="1450"/>
              <a:t>commodo consequat. Duis aute irure dolor reprehenderit in voluptate velit esse cillum </a:t>
            </a:r>
          </a:p>
          <a:p>
            <a:pPr>
              <a:lnSpc>
                <a:spcPct val="100000"/>
              </a:lnSpc>
              <a:spcBef>
                <a:spcPts val="0"/>
              </a:spcBef>
              <a:defRPr sz="2900">
                <a:solidFill>
                  <a:srgbClr val="002E5A"/>
                </a:solidFill>
                <a:latin typeface="ATCArquette-Regular"/>
                <a:ea typeface="ATCArquette-Regular"/>
                <a:cs typeface="ATCArquette-Regular"/>
                <a:sym typeface="ATCArquette-Regular"/>
              </a:defRPr>
            </a:pPr>
            <a:endParaRPr sz="1450"/>
          </a:p>
          <a:p>
            <a:pPr>
              <a:lnSpc>
                <a:spcPct val="100000"/>
              </a:lnSpc>
              <a:spcBef>
                <a:spcPts val="0"/>
              </a:spcBef>
              <a:defRPr sz="2900">
                <a:solidFill>
                  <a:srgbClr val="002E5A"/>
                </a:solidFill>
                <a:latin typeface="ATCArquette-Regular"/>
                <a:ea typeface="ATCArquette-Regular"/>
                <a:cs typeface="ATCArquette-Regular"/>
                <a:sym typeface="ATCArquette-Regular"/>
              </a:defRPr>
            </a:pPr>
            <a:r>
              <a:rPr sz="1450"/>
              <a:t>Dolore eu fugiat nulla pariatur. Excepteur sint occaecat cupidatat non proident, sunt in culpa.</a:t>
            </a:r>
          </a:p>
        </p:txBody>
      </p:sp>
      <p:graphicFrame>
        <p:nvGraphicFramePr>
          <p:cNvPr id="242" name="Segnaposto contenuto 9"/>
          <p:cNvGraphicFramePr/>
          <p:nvPr/>
        </p:nvGraphicFramePr>
        <p:xfrm>
          <a:off x="6550228" y="1403523"/>
          <a:ext cx="4356470" cy="3928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3" name="Segnaposto testo 2"/>
          <p:cNvSpPr txBox="1"/>
          <p:nvPr/>
        </p:nvSpPr>
        <p:spPr>
          <a:xfrm>
            <a:off x="6886501" y="5383689"/>
            <a:ext cx="1700281" cy="200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2860" rIns="22860" anchor="ctr">
            <a:spAutoFit/>
          </a:bodyPr>
          <a:lstStyle>
            <a:lvl1pPr defTabSz="914400">
              <a:lnSpc>
                <a:spcPct val="100000"/>
              </a:lnSpc>
              <a:spcBef>
                <a:spcPts val="0"/>
              </a:spcBef>
              <a:defRPr sz="1400">
                <a:solidFill>
                  <a:srgbClr val="0E2841"/>
                </a:solidFill>
                <a:latin typeface="ATCArquette-Medium"/>
                <a:ea typeface="ATCArquette-Medium"/>
                <a:cs typeface="ATCArquette-Medium"/>
                <a:sym typeface="ATCArquette-Medium"/>
              </a:defRPr>
            </a:lvl1pPr>
          </a:lstStyle>
          <a:p>
            <a:r>
              <a:rPr sz="700"/>
              <a:t>Elaborazione Censis su dati Istat</a:t>
            </a:r>
          </a:p>
        </p:txBody>
      </p:sp>
    </p:spTree>
    <p:extLst>
      <p:ext uri="{BB962C8B-B14F-4D97-AF65-F5344CB8AC3E}">
        <p14:creationId xmlns:p14="http://schemas.microsoft.com/office/powerpoint/2010/main" val="965641331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abella Fond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137" y="-31132"/>
            <a:ext cx="12254273" cy="692439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1" name="Immagine" descr="Immagi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2212" y="6281922"/>
            <a:ext cx="1053523" cy="222251"/>
          </a:xfrm>
          <a:prstGeom prst="rect">
            <a:avLst/>
          </a:prstGeom>
          <a:ln w="12700">
            <a:miter lim="400000"/>
          </a:ln>
        </p:spPr>
      </p:pic>
      <p:sp>
        <p:nvSpPr>
          <p:cNvPr id="25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485199" y="6176049"/>
            <a:ext cx="322204" cy="271869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002E5A"/>
                </a:solidFill>
                <a:latin typeface="ATCArquette-Regular"/>
                <a:ea typeface="ATCArquette-Regular"/>
                <a:cs typeface="ATCArquette-Regular"/>
                <a:sym typeface="ATCArquette-Regular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253" name="Linea"/>
          <p:cNvSpPr/>
          <p:nvPr/>
        </p:nvSpPr>
        <p:spPr>
          <a:xfrm flipV="1">
            <a:off x="11429196" y="6281922"/>
            <a:ext cx="1" cy="222251"/>
          </a:xfrm>
          <a:prstGeom prst="line">
            <a:avLst/>
          </a:prstGeom>
          <a:ln w="19050">
            <a:solidFill>
              <a:srgbClr val="002E5A"/>
            </a:solidFill>
            <a:miter lim="400000"/>
          </a:ln>
        </p:spPr>
        <p:txBody>
          <a:bodyPr lIns="25400" tIns="25400" rIns="25400" bIns="25400" anchor="ctr"/>
          <a:lstStyle/>
          <a:p>
            <a:endParaRPr sz="900"/>
          </a:p>
        </p:txBody>
      </p:sp>
      <p:sp>
        <p:nvSpPr>
          <p:cNvPr id="254" name="Titolo del paragrafo"/>
          <p:cNvSpPr txBox="1"/>
          <p:nvPr/>
        </p:nvSpPr>
        <p:spPr>
          <a:xfrm>
            <a:off x="1271161" y="600422"/>
            <a:ext cx="3191579" cy="474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spcBef>
                <a:spcPts val="0"/>
              </a:spcBef>
              <a:defRPr sz="5500" spc="-55">
                <a:solidFill>
                  <a:srgbClr val="002E5A"/>
                </a:solidFill>
                <a:latin typeface="ATCArquette-Medium"/>
                <a:ea typeface="ATCArquette-Medium"/>
                <a:cs typeface="ATCArquette-Medium"/>
                <a:sym typeface="ATCArquette-Medium"/>
              </a:defRPr>
            </a:lvl1pPr>
          </a:lstStyle>
          <a:p>
            <a:r>
              <a:rPr sz="2750"/>
              <a:t>Titolo del paragrafo</a:t>
            </a:r>
          </a:p>
        </p:txBody>
      </p:sp>
      <p:graphicFrame>
        <p:nvGraphicFramePr>
          <p:cNvPr id="255" name="Tabella 7"/>
          <p:cNvGraphicFramePr/>
          <p:nvPr/>
        </p:nvGraphicFramePr>
        <p:xfrm>
          <a:off x="1299294" y="2746886"/>
          <a:ext cx="9777054" cy="3010995"/>
        </p:xfrm>
        <a:graphic>
          <a:graphicData uri="http://schemas.openxmlformats.org/drawingml/2006/table">
            <a:tbl>
              <a:tblPr firstRow="1" bandRow="1"/>
              <a:tblGrid>
                <a:gridCol w="1747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7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2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72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72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72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372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01303">
                <a:tc>
                  <a:txBody>
                    <a:bodyPr/>
                    <a:lstStyle/>
                    <a:p>
                      <a:pPr algn="l" defTabSz="914400">
                        <a:defRPr>
                          <a:solidFill>
                            <a:srgbClr val="FFFFFF"/>
                          </a:solidFill>
                          <a:latin typeface="Aptos"/>
                          <a:ea typeface="Aptos"/>
                          <a:cs typeface="Aptos"/>
                          <a:sym typeface="Aptos"/>
                        </a:defRPr>
                      </a:pPr>
                      <a:endParaRPr sz="500"/>
                    </a:p>
                  </a:txBody>
                  <a:tcPr marL="22858" marR="22858" marT="22858" marB="22858" anchor="ctr" horzOverflow="overflow">
                    <a:lnL w="12700">
                      <a:miter lim="400000"/>
                    </a:lnL>
                    <a:lnR>
                      <a:solidFill>
                        <a:srgbClr val="FFFFFF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/>
                      </a:pPr>
                      <a:r>
                        <a:rPr sz="1300">
                          <a:solidFill>
                            <a:srgbClr val="163E64"/>
                          </a:solidFill>
                          <a:latin typeface="ATCArquette-Regular"/>
                          <a:ea typeface="ATCArquette-Regular"/>
                          <a:cs typeface="ATCArquette-Regular"/>
                          <a:sym typeface="ATCArquette-Regular"/>
                        </a:rPr>
                        <a:t>Testata</a:t>
                      </a:r>
                    </a:p>
                  </a:txBody>
                  <a:tcPr marL="22858" marR="22858" marT="22858" marB="22858" anchor="ctr" horzOverflow="overflow">
                    <a:lnL>
                      <a:solidFill>
                        <a:srgbClr val="FFFFFF"/>
                      </a:solidFill>
                    </a:lnL>
                    <a:lnR>
                      <a:solidFill>
                        <a:srgbClr val="FFFFFF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b="0"/>
                      </a:pPr>
                      <a:r>
                        <a:rPr sz="1300">
                          <a:solidFill>
                            <a:srgbClr val="163E64"/>
                          </a:solidFill>
                          <a:latin typeface="ATCArquette-Regular"/>
                          <a:ea typeface="ATCArquette-Regular"/>
                          <a:cs typeface="ATCArquette-Regular"/>
                          <a:sym typeface="ATCArquette-Regular"/>
                        </a:rPr>
                        <a:t>Testata</a:t>
                      </a:r>
                    </a:p>
                  </a:txBody>
                  <a:tcPr marL="22858" marR="22858" marT="22858" marB="22858" anchor="ctr" horzOverflow="overflow">
                    <a:lnL>
                      <a:solidFill>
                        <a:srgbClr val="FFFFFF"/>
                      </a:solidFill>
                    </a:lnL>
                    <a:lnR>
                      <a:solidFill>
                        <a:srgbClr val="FFFFFF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b="0"/>
                      </a:pPr>
                      <a:r>
                        <a:rPr sz="1300">
                          <a:solidFill>
                            <a:srgbClr val="163E64"/>
                          </a:solidFill>
                          <a:latin typeface="ATCArquette-Regular"/>
                          <a:ea typeface="ATCArquette-Regular"/>
                          <a:cs typeface="ATCArquette-Regular"/>
                          <a:sym typeface="ATCArquette-Regular"/>
                        </a:rPr>
                        <a:t>Testata</a:t>
                      </a:r>
                    </a:p>
                  </a:txBody>
                  <a:tcPr marL="22858" marR="22858" marT="22858" marB="22858" anchor="ctr" horzOverflow="overflow">
                    <a:lnL>
                      <a:solidFill>
                        <a:srgbClr val="FFFFFF"/>
                      </a:solidFill>
                    </a:lnL>
                    <a:lnR>
                      <a:solidFill>
                        <a:srgbClr val="FFFFFF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/>
                      </a:pPr>
                      <a:r>
                        <a:rPr sz="1300">
                          <a:solidFill>
                            <a:srgbClr val="163E64"/>
                          </a:solidFill>
                          <a:latin typeface="ATCArquette-Regular"/>
                          <a:ea typeface="ATCArquette-Regular"/>
                          <a:cs typeface="ATCArquette-Regular"/>
                          <a:sym typeface="ATCArquette-Regular"/>
                        </a:rPr>
                        <a:t>Testata</a:t>
                      </a:r>
                    </a:p>
                  </a:txBody>
                  <a:tcPr marL="22858" marR="22858" marT="22858" marB="22858" anchor="ctr" horzOverflow="overflow">
                    <a:lnL>
                      <a:solidFill>
                        <a:srgbClr val="FFFFFF"/>
                      </a:solidFill>
                    </a:lnL>
                    <a:lnR>
                      <a:solidFill>
                        <a:srgbClr val="FFFFFF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/>
                      </a:pPr>
                      <a:r>
                        <a:rPr sz="1300">
                          <a:solidFill>
                            <a:srgbClr val="163E64"/>
                          </a:solidFill>
                          <a:latin typeface="ATCArquette-Regular"/>
                          <a:ea typeface="ATCArquette-Regular"/>
                          <a:cs typeface="ATCArquette-Regular"/>
                          <a:sym typeface="ATCArquette-Regular"/>
                        </a:rPr>
                        <a:t>Testata</a:t>
                      </a:r>
                    </a:p>
                  </a:txBody>
                  <a:tcPr marL="22858" marR="22858" marT="22858" marB="22858" anchor="ctr" horzOverflow="overflow">
                    <a:lnL>
                      <a:solidFill>
                        <a:srgbClr val="FFFFFF"/>
                      </a:solidFill>
                    </a:lnL>
                    <a:lnR>
                      <a:solidFill>
                        <a:srgbClr val="FFFFFF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/>
                      </a:pPr>
                      <a:r>
                        <a:rPr sz="1300">
                          <a:solidFill>
                            <a:srgbClr val="163E64"/>
                          </a:solidFill>
                          <a:latin typeface="ATCArquette-Regular"/>
                          <a:ea typeface="ATCArquette-Regular"/>
                          <a:cs typeface="ATCArquette-Regular"/>
                          <a:sym typeface="ATCArquette-Regular"/>
                        </a:rPr>
                        <a:t>Testata</a:t>
                      </a:r>
                    </a:p>
                  </a:txBody>
                  <a:tcPr marL="22858" marR="22858" marT="22858" marB="22858" anchor="ctr" horzOverflow="overflow">
                    <a:lnL>
                      <a:solidFill>
                        <a:srgbClr val="FFFFFF"/>
                      </a:solidFill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303">
                <a:tc>
                  <a:txBody>
                    <a:bodyPr/>
                    <a:lstStyle/>
                    <a:p>
                      <a:pPr algn="l" defTabSz="914400"/>
                      <a:r>
                        <a:rPr sz="1300">
                          <a:solidFill>
                            <a:srgbClr val="163E64"/>
                          </a:solidFill>
                          <a:latin typeface="ATCArquette-Regular"/>
                          <a:ea typeface="ATCArquette-Regular"/>
                          <a:cs typeface="ATCArquette-Regular"/>
                          <a:sym typeface="ATCArquette-Regular"/>
                        </a:rPr>
                        <a:t>Item 1</a:t>
                      </a:r>
                    </a:p>
                  </a:txBody>
                  <a:tcPr marL="22858" marR="22858" marT="22858" marB="22858" anchor="ctr" horzOverflow="overflow">
                    <a:lnL w="12700">
                      <a:miter lim="400000"/>
                    </a:lnL>
                    <a:lnR>
                      <a:solidFill>
                        <a:srgbClr val="FFFFFF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300">
                          <a:solidFill>
                            <a:srgbClr val="163E64"/>
                          </a:solidFill>
                          <a:latin typeface="ATCArquette-Regular"/>
                          <a:ea typeface="ATCArquette-Regular"/>
                          <a:cs typeface="ATCArquette-Regular"/>
                          <a:sym typeface="ATCArquette-Regular"/>
                        </a:rPr>
                        <a:t>5,5</a:t>
                      </a:r>
                    </a:p>
                  </a:txBody>
                  <a:tcPr marL="22858" marR="22858" marT="22858" marB="22858" anchor="ctr" horzOverflow="overflow">
                    <a:lnL>
                      <a:solidFill>
                        <a:srgbClr val="FFFFFF"/>
                      </a:solidFill>
                    </a:lnL>
                    <a:lnR>
                      <a:solidFill>
                        <a:srgbClr val="FFFFFF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300">
                          <a:solidFill>
                            <a:srgbClr val="163E64"/>
                          </a:solidFill>
                          <a:latin typeface="ATCArquette-Regular"/>
                          <a:ea typeface="ATCArquette-Regular"/>
                          <a:cs typeface="ATCArquette-Regular"/>
                          <a:sym typeface="ATCArquette-Regular"/>
                        </a:rPr>
                        <a:t>6,7</a:t>
                      </a:r>
                    </a:p>
                  </a:txBody>
                  <a:tcPr marL="22858" marR="22858" marT="22858" marB="22858" anchor="ctr" horzOverflow="overflow">
                    <a:lnL>
                      <a:solidFill>
                        <a:srgbClr val="FFFFFF"/>
                      </a:solidFill>
                    </a:lnL>
                    <a:lnR>
                      <a:solidFill>
                        <a:srgbClr val="FFFFFF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300">
                          <a:solidFill>
                            <a:srgbClr val="163E64"/>
                          </a:solidFill>
                          <a:latin typeface="ATCArquette-Regular"/>
                          <a:ea typeface="ATCArquette-Regular"/>
                          <a:cs typeface="ATCArquette-Regular"/>
                          <a:sym typeface="ATCArquette-Regular"/>
                        </a:rPr>
                        <a:t>8,3</a:t>
                      </a:r>
                    </a:p>
                  </a:txBody>
                  <a:tcPr marL="22858" marR="22858" marT="22858" marB="22858" anchor="ctr" horzOverflow="overflow">
                    <a:lnL>
                      <a:solidFill>
                        <a:srgbClr val="FFFFFF"/>
                      </a:solidFill>
                    </a:lnL>
                    <a:lnR>
                      <a:solidFill>
                        <a:srgbClr val="FFFFFF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300">
                          <a:solidFill>
                            <a:srgbClr val="163E64"/>
                          </a:solidFill>
                          <a:latin typeface="ATCArquette-Regular"/>
                          <a:ea typeface="ATCArquette-Regular"/>
                          <a:cs typeface="ATCArquette-Regular"/>
                          <a:sym typeface="ATCArquette-Regular"/>
                        </a:rPr>
                        <a:t>9,7</a:t>
                      </a:r>
                    </a:p>
                  </a:txBody>
                  <a:tcPr marL="22858" marR="22858" marT="22858" marB="22858" anchor="ctr" horzOverflow="overflow">
                    <a:lnL>
                      <a:solidFill>
                        <a:srgbClr val="FFFFFF"/>
                      </a:solidFill>
                    </a:lnL>
                    <a:lnR>
                      <a:solidFill>
                        <a:srgbClr val="FFFFFF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300">
                          <a:solidFill>
                            <a:srgbClr val="163E64"/>
                          </a:solidFill>
                          <a:latin typeface="ATCArquette-Regular"/>
                          <a:ea typeface="ATCArquette-Regular"/>
                          <a:cs typeface="ATCArquette-Regular"/>
                          <a:sym typeface="ATCArquette-Regular"/>
                        </a:rPr>
                        <a:t>54,6</a:t>
                      </a:r>
                    </a:p>
                  </a:txBody>
                  <a:tcPr marL="22858" marR="22858" marT="22858" marB="22858" anchor="ctr" horzOverflow="overflow">
                    <a:lnL>
                      <a:solidFill>
                        <a:srgbClr val="FFFFFF"/>
                      </a:solidFill>
                    </a:lnL>
                    <a:lnR>
                      <a:solidFill>
                        <a:srgbClr val="FFFFFF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300">
                          <a:solidFill>
                            <a:srgbClr val="163E64"/>
                          </a:solidFill>
                          <a:latin typeface="ATCArquette-Regular"/>
                          <a:ea typeface="ATCArquette-Regular"/>
                          <a:cs typeface="ATCArquette-Regular"/>
                          <a:sym typeface="ATCArquette-Regular"/>
                        </a:rPr>
                        <a:t>34,7</a:t>
                      </a:r>
                    </a:p>
                  </a:txBody>
                  <a:tcPr marL="22858" marR="22858" marT="22858" marB="22858" anchor="ctr" horzOverflow="overflow">
                    <a:lnL>
                      <a:solidFill>
                        <a:srgbClr val="FFFFFF"/>
                      </a:solidFill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</a:lnT>
                    <a:lnB>
                      <a:solidFill>
                        <a:srgbClr val="FFFFFF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1303">
                <a:tc>
                  <a:txBody>
                    <a:bodyPr/>
                    <a:lstStyle/>
                    <a:p>
                      <a:pPr algn="l" defTabSz="914400"/>
                      <a:r>
                        <a:rPr sz="1300">
                          <a:solidFill>
                            <a:srgbClr val="163E64"/>
                          </a:solidFill>
                          <a:latin typeface="ATCArquette-Regular"/>
                          <a:ea typeface="ATCArquette-Regular"/>
                          <a:cs typeface="ATCArquette-Regular"/>
                          <a:sym typeface="ATCArquette-Regular"/>
                        </a:rPr>
                        <a:t>Item 2</a:t>
                      </a:r>
                    </a:p>
                  </a:txBody>
                  <a:tcPr marL="22858" marR="22858" marT="22858" marB="22858" anchor="ctr" horzOverflow="overflow">
                    <a:lnL w="12700">
                      <a:miter lim="400000"/>
                    </a:lnL>
                    <a:lnR>
                      <a:solidFill>
                        <a:srgbClr val="FFFFFF"/>
                      </a:solidFill>
                    </a:lnR>
                    <a:lnT>
                      <a:solidFill>
                        <a:srgbClr val="FFFFFF"/>
                      </a:solidFill>
                    </a:lnT>
                    <a:lnB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300">
                          <a:solidFill>
                            <a:srgbClr val="163E64"/>
                          </a:solidFill>
                          <a:latin typeface="ATCArquette-Regular"/>
                          <a:ea typeface="ATCArquette-Regular"/>
                          <a:cs typeface="ATCArquette-Regular"/>
                          <a:sym typeface="ATCArquette-Regular"/>
                        </a:rPr>
                        <a:t>5,5</a:t>
                      </a:r>
                    </a:p>
                  </a:txBody>
                  <a:tcPr marL="22858" marR="22858" marT="22858" marB="22858" anchor="ctr" horzOverflow="overflow">
                    <a:lnL>
                      <a:solidFill>
                        <a:srgbClr val="FFFFFF"/>
                      </a:solidFill>
                    </a:lnL>
                    <a:lnR>
                      <a:solidFill>
                        <a:srgbClr val="FFFFFF"/>
                      </a:solidFill>
                    </a:lnR>
                    <a:lnT>
                      <a:solidFill>
                        <a:srgbClr val="FFFFFF"/>
                      </a:solidFill>
                    </a:lnT>
                    <a:lnB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300">
                          <a:solidFill>
                            <a:srgbClr val="163E64"/>
                          </a:solidFill>
                          <a:latin typeface="ATCArquette-Regular"/>
                          <a:ea typeface="ATCArquette-Regular"/>
                          <a:cs typeface="ATCArquette-Regular"/>
                          <a:sym typeface="ATCArquette-Regular"/>
                        </a:rPr>
                        <a:t>6,7</a:t>
                      </a:r>
                    </a:p>
                  </a:txBody>
                  <a:tcPr marL="22858" marR="22858" marT="22858" marB="22858" anchor="ctr" horzOverflow="overflow">
                    <a:lnL>
                      <a:solidFill>
                        <a:srgbClr val="FFFFFF"/>
                      </a:solidFill>
                    </a:lnL>
                    <a:lnR>
                      <a:solidFill>
                        <a:srgbClr val="FFFFFF"/>
                      </a:solidFill>
                    </a:lnR>
                    <a:lnT>
                      <a:solidFill>
                        <a:srgbClr val="FFFFFF"/>
                      </a:solidFill>
                    </a:lnT>
                    <a:lnB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300">
                          <a:solidFill>
                            <a:srgbClr val="163E64"/>
                          </a:solidFill>
                          <a:latin typeface="ATCArquette-Regular"/>
                          <a:ea typeface="ATCArquette-Regular"/>
                          <a:cs typeface="ATCArquette-Regular"/>
                          <a:sym typeface="ATCArquette-Regular"/>
                        </a:rPr>
                        <a:t>8,3</a:t>
                      </a:r>
                    </a:p>
                  </a:txBody>
                  <a:tcPr marL="22858" marR="22858" marT="22858" marB="22858" anchor="ctr" horzOverflow="overflow">
                    <a:lnL>
                      <a:solidFill>
                        <a:srgbClr val="FFFFFF"/>
                      </a:solidFill>
                    </a:lnL>
                    <a:lnR>
                      <a:solidFill>
                        <a:srgbClr val="FFFFFF"/>
                      </a:solidFill>
                    </a:lnR>
                    <a:lnT>
                      <a:solidFill>
                        <a:srgbClr val="FFFFFF"/>
                      </a:solidFill>
                    </a:lnT>
                    <a:lnB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300">
                          <a:solidFill>
                            <a:srgbClr val="163E64"/>
                          </a:solidFill>
                          <a:latin typeface="ATCArquette-Regular"/>
                          <a:ea typeface="ATCArquette-Regular"/>
                          <a:cs typeface="ATCArquette-Regular"/>
                          <a:sym typeface="ATCArquette-Regular"/>
                        </a:rPr>
                        <a:t>9,7</a:t>
                      </a:r>
                    </a:p>
                  </a:txBody>
                  <a:tcPr marL="22858" marR="22858" marT="22858" marB="22858" anchor="ctr" horzOverflow="overflow">
                    <a:lnL>
                      <a:solidFill>
                        <a:srgbClr val="FFFFFF"/>
                      </a:solidFill>
                    </a:lnL>
                    <a:lnR>
                      <a:solidFill>
                        <a:srgbClr val="FFFFFF"/>
                      </a:solidFill>
                    </a:lnR>
                    <a:lnT>
                      <a:solidFill>
                        <a:srgbClr val="FFFFFF"/>
                      </a:solidFill>
                    </a:lnT>
                    <a:lnB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300">
                          <a:solidFill>
                            <a:srgbClr val="163E64"/>
                          </a:solidFill>
                          <a:latin typeface="ATCArquette-Regular"/>
                          <a:ea typeface="ATCArquette-Regular"/>
                          <a:cs typeface="ATCArquette-Regular"/>
                          <a:sym typeface="ATCArquette-Regular"/>
                        </a:rPr>
                        <a:t>54,6</a:t>
                      </a:r>
                    </a:p>
                  </a:txBody>
                  <a:tcPr marL="22858" marR="22858" marT="22858" marB="22858" anchor="ctr" horzOverflow="overflow">
                    <a:lnL>
                      <a:solidFill>
                        <a:srgbClr val="FFFFFF"/>
                      </a:solidFill>
                    </a:lnL>
                    <a:lnR>
                      <a:solidFill>
                        <a:srgbClr val="FFFFFF"/>
                      </a:solidFill>
                    </a:lnR>
                    <a:lnT>
                      <a:solidFill>
                        <a:srgbClr val="FFFFFF"/>
                      </a:solidFill>
                    </a:lnT>
                    <a:lnB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300">
                          <a:solidFill>
                            <a:srgbClr val="163E64"/>
                          </a:solidFill>
                          <a:latin typeface="ATCArquette-Regular"/>
                          <a:ea typeface="ATCArquette-Regular"/>
                          <a:cs typeface="ATCArquette-Regular"/>
                          <a:sym typeface="ATCArquette-Regular"/>
                        </a:rPr>
                        <a:t>34,7</a:t>
                      </a:r>
                    </a:p>
                  </a:txBody>
                  <a:tcPr marL="22858" marR="22858" marT="22858" marB="22858" anchor="ctr" horzOverflow="overflow">
                    <a:lnL>
                      <a:solidFill>
                        <a:srgbClr val="FFFFFF"/>
                      </a:solidFill>
                    </a:lnL>
                    <a:lnR w="12700">
                      <a:miter lim="400000"/>
                    </a:lnR>
                    <a:lnT>
                      <a:solidFill>
                        <a:srgbClr val="FFFFFF"/>
                      </a:solidFill>
                    </a:lnT>
                    <a:lnB>
                      <a:solidFill>
                        <a:srgbClr val="FFFFF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1303">
                <a:tc>
                  <a:txBody>
                    <a:bodyPr/>
                    <a:lstStyle/>
                    <a:p>
                      <a:pPr algn="l" defTabSz="914400"/>
                      <a:r>
                        <a:rPr sz="1300">
                          <a:solidFill>
                            <a:srgbClr val="163E64"/>
                          </a:solidFill>
                          <a:latin typeface="ATCArquette-Regular"/>
                          <a:ea typeface="ATCArquette-Regular"/>
                          <a:cs typeface="ATCArquette-Regular"/>
                          <a:sym typeface="ATCArquette-Regular"/>
                        </a:rPr>
                        <a:t>Item 3</a:t>
                      </a:r>
                    </a:p>
                  </a:txBody>
                  <a:tcPr marL="22858" marR="22858" marT="22858" marB="22858" anchor="ctr" horzOverflow="overflow">
                    <a:lnL w="12700">
                      <a:miter lim="400000"/>
                    </a:lnL>
                    <a:lnR>
                      <a:solidFill>
                        <a:srgbClr val="FFFFFF"/>
                      </a:solidFill>
                    </a:lnR>
                    <a:lnT>
                      <a:solidFill>
                        <a:srgbClr val="FFFFFF"/>
                      </a:solidFill>
                    </a:lnT>
                    <a:lnB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300">
                          <a:solidFill>
                            <a:srgbClr val="163E64"/>
                          </a:solidFill>
                          <a:latin typeface="ATCArquette-Regular"/>
                          <a:ea typeface="ATCArquette-Regular"/>
                          <a:cs typeface="ATCArquette-Regular"/>
                          <a:sym typeface="ATCArquette-Regular"/>
                        </a:rPr>
                        <a:t>5,5</a:t>
                      </a:r>
                    </a:p>
                  </a:txBody>
                  <a:tcPr marL="22858" marR="22858" marT="22858" marB="22858" anchor="ctr" horzOverflow="overflow">
                    <a:lnL>
                      <a:solidFill>
                        <a:srgbClr val="FFFFFF"/>
                      </a:solidFill>
                    </a:lnL>
                    <a:lnR>
                      <a:solidFill>
                        <a:srgbClr val="FFFFFF"/>
                      </a:solidFill>
                    </a:lnR>
                    <a:lnT>
                      <a:solidFill>
                        <a:srgbClr val="FFFFFF"/>
                      </a:solidFill>
                    </a:lnT>
                    <a:lnB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300">
                          <a:solidFill>
                            <a:srgbClr val="163E64"/>
                          </a:solidFill>
                          <a:latin typeface="ATCArquette-Regular"/>
                          <a:ea typeface="ATCArquette-Regular"/>
                          <a:cs typeface="ATCArquette-Regular"/>
                          <a:sym typeface="ATCArquette-Regular"/>
                        </a:rPr>
                        <a:t>6,7</a:t>
                      </a:r>
                    </a:p>
                  </a:txBody>
                  <a:tcPr marL="22858" marR="22858" marT="22858" marB="22858" anchor="ctr" horzOverflow="overflow">
                    <a:lnL>
                      <a:solidFill>
                        <a:srgbClr val="FFFFFF"/>
                      </a:solidFill>
                    </a:lnL>
                    <a:lnR>
                      <a:solidFill>
                        <a:srgbClr val="FFFFFF"/>
                      </a:solidFill>
                    </a:lnR>
                    <a:lnT>
                      <a:solidFill>
                        <a:srgbClr val="FFFFFF"/>
                      </a:solidFill>
                    </a:lnT>
                    <a:lnB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300">
                          <a:solidFill>
                            <a:srgbClr val="163E64"/>
                          </a:solidFill>
                          <a:latin typeface="ATCArquette-Regular"/>
                          <a:ea typeface="ATCArquette-Regular"/>
                          <a:cs typeface="ATCArquette-Regular"/>
                          <a:sym typeface="ATCArquette-Regular"/>
                        </a:rPr>
                        <a:t>8,3</a:t>
                      </a:r>
                    </a:p>
                  </a:txBody>
                  <a:tcPr marL="22858" marR="22858" marT="22858" marB="22858" anchor="ctr" horzOverflow="overflow">
                    <a:lnL>
                      <a:solidFill>
                        <a:srgbClr val="FFFFFF"/>
                      </a:solidFill>
                    </a:lnL>
                    <a:lnR>
                      <a:solidFill>
                        <a:srgbClr val="FFFFFF"/>
                      </a:solidFill>
                    </a:lnR>
                    <a:lnT>
                      <a:solidFill>
                        <a:srgbClr val="FFFFFF"/>
                      </a:solidFill>
                    </a:lnT>
                    <a:lnB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300">
                          <a:solidFill>
                            <a:srgbClr val="163E64"/>
                          </a:solidFill>
                          <a:latin typeface="ATCArquette-Regular"/>
                          <a:ea typeface="ATCArquette-Regular"/>
                          <a:cs typeface="ATCArquette-Regular"/>
                          <a:sym typeface="ATCArquette-Regular"/>
                        </a:rPr>
                        <a:t>9,7</a:t>
                      </a:r>
                    </a:p>
                  </a:txBody>
                  <a:tcPr marL="22858" marR="22858" marT="22858" marB="22858" anchor="ctr" horzOverflow="overflow">
                    <a:lnL>
                      <a:solidFill>
                        <a:srgbClr val="FFFFFF"/>
                      </a:solidFill>
                    </a:lnL>
                    <a:lnR>
                      <a:solidFill>
                        <a:srgbClr val="FFFFFF"/>
                      </a:solidFill>
                    </a:lnR>
                    <a:lnT>
                      <a:solidFill>
                        <a:srgbClr val="FFFFFF"/>
                      </a:solidFill>
                    </a:lnT>
                    <a:lnB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300">
                          <a:solidFill>
                            <a:srgbClr val="163E64"/>
                          </a:solidFill>
                          <a:latin typeface="ATCArquette-Regular"/>
                          <a:ea typeface="ATCArquette-Regular"/>
                          <a:cs typeface="ATCArquette-Regular"/>
                          <a:sym typeface="ATCArquette-Regular"/>
                        </a:rPr>
                        <a:t>54,6</a:t>
                      </a:r>
                    </a:p>
                  </a:txBody>
                  <a:tcPr marL="22858" marR="22858" marT="22858" marB="22858" anchor="ctr" horzOverflow="overflow">
                    <a:lnL>
                      <a:solidFill>
                        <a:srgbClr val="FFFFFF"/>
                      </a:solidFill>
                    </a:lnL>
                    <a:lnR>
                      <a:solidFill>
                        <a:srgbClr val="FFFFFF"/>
                      </a:solidFill>
                    </a:lnR>
                    <a:lnT>
                      <a:solidFill>
                        <a:srgbClr val="FFFFFF"/>
                      </a:solidFill>
                    </a:lnT>
                    <a:lnB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300">
                          <a:solidFill>
                            <a:srgbClr val="163E64"/>
                          </a:solidFill>
                          <a:latin typeface="ATCArquette-Regular"/>
                          <a:ea typeface="ATCArquette-Regular"/>
                          <a:cs typeface="ATCArquette-Regular"/>
                          <a:sym typeface="ATCArquette-Regular"/>
                        </a:rPr>
                        <a:t>34,7</a:t>
                      </a:r>
                    </a:p>
                  </a:txBody>
                  <a:tcPr marL="22858" marR="22858" marT="22858" marB="22858" anchor="ctr" horzOverflow="overflow">
                    <a:lnL>
                      <a:solidFill>
                        <a:srgbClr val="FFFFFF"/>
                      </a:solidFill>
                    </a:lnL>
                    <a:lnR w="12700">
                      <a:miter lim="400000"/>
                    </a:lnR>
                    <a:lnT>
                      <a:solidFill>
                        <a:srgbClr val="FFFFFF"/>
                      </a:solidFill>
                    </a:lnT>
                    <a:lnB>
                      <a:solidFill>
                        <a:srgbClr val="FFFFFF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1303">
                <a:tc>
                  <a:txBody>
                    <a:bodyPr/>
                    <a:lstStyle/>
                    <a:p>
                      <a:pPr algn="l" defTabSz="914400"/>
                      <a:r>
                        <a:rPr sz="1300">
                          <a:solidFill>
                            <a:srgbClr val="163E64"/>
                          </a:solidFill>
                          <a:latin typeface="ATCArquette-Regular"/>
                          <a:ea typeface="ATCArquette-Regular"/>
                          <a:cs typeface="ATCArquette-Regular"/>
                          <a:sym typeface="ATCArquette-Regular"/>
                        </a:rPr>
                        <a:t>Item 4</a:t>
                      </a:r>
                    </a:p>
                  </a:txBody>
                  <a:tcPr marL="22858" marR="22858" marT="22858" marB="22858" anchor="ctr" horzOverflow="overflow">
                    <a:lnL w="12700">
                      <a:miter lim="400000"/>
                    </a:lnL>
                    <a:lnR>
                      <a:solidFill>
                        <a:srgbClr val="FFFFFF"/>
                      </a:solidFill>
                    </a:lnR>
                    <a:lnT>
                      <a:solidFill>
                        <a:srgbClr val="FFFFFF"/>
                      </a:solidFill>
                    </a:lnT>
                    <a:lnB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300">
                          <a:solidFill>
                            <a:srgbClr val="163E64"/>
                          </a:solidFill>
                          <a:latin typeface="ATCArquette-Regular"/>
                          <a:ea typeface="ATCArquette-Regular"/>
                          <a:cs typeface="ATCArquette-Regular"/>
                          <a:sym typeface="ATCArquette-Regular"/>
                        </a:rPr>
                        <a:t>5,5</a:t>
                      </a:r>
                    </a:p>
                  </a:txBody>
                  <a:tcPr marL="22858" marR="22858" marT="22858" marB="22858" anchor="ctr" horzOverflow="overflow">
                    <a:lnL>
                      <a:solidFill>
                        <a:srgbClr val="FFFFFF"/>
                      </a:solidFill>
                    </a:lnL>
                    <a:lnR>
                      <a:solidFill>
                        <a:srgbClr val="FFFFFF"/>
                      </a:solidFill>
                    </a:lnR>
                    <a:lnT>
                      <a:solidFill>
                        <a:srgbClr val="FFFFFF"/>
                      </a:solidFill>
                    </a:lnT>
                    <a:lnB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300">
                          <a:solidFill>
                            <a:srgbClr val="163E64"/>
                          </a:solidFill>
                          <a:latin typeface="ATCArquette-Regular"/>
                          <a:ea typeface="ATCArquette-Regular"/>
                          <a:cs typeface="ATCArquette-Regular"/>
                          <a:sym typeface="ATCArquette-Regular"/>
                        </a:rPr>
                        <a:t>6,7</a:t>
                      </a:r>
                    </a:p>
                  </a:txBody>
                  <a:tcPr marL="22858" marR="22858" marT="22858" marB="22858" anchor="ctr" horzOverflow="overflow">
                    <a:lnL>
                      <a:solidFill>
                        <a:srgbClr val="FFFFFF"/>
                      </a:solidFill>
                    </a:lnL>
                    <a:lnR>
                      <a:solidFill>
                        <a:srgbClr val="FFFFFF"/>
                      </a:solidFill>
                    </a:lnR>
                    <a:lnT>
                      <a:solidFill>
                        <a:srgbClr val="FFFFFF"/>
                      </a:solidFill>
                    </a:lnT>
                    <a:lnB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300">
                          <a:solidFill>
                            <a:srgbClr val="163E64"/>
                          </a:solidFill>
                          <a:latin typeface="ATCArquette-Regular"/>
                          <a:ea typeface="ATCArquette-Regular"/>
                          <a:cs typeface="ATCArquette-Regular"/>
                          <a:sym typeface="ATCArquette-Regular"/>
                        </a:rPr>
                        <a:t>8,3</a:t>
                      </a:r>
                    </a:p>
                  </a:txBody>
                  <a:tcPr marL="22858" marR="22858" marT="22858" marB="22858" anchor="ctr" horzOverflow="overflow">
                    <a:lnL>
                      <a:solidFill>
                        <a:srgbClr val="FFFFFF"/>
                      </a:solidFill>
                    </a:lnL>
                    <a:lnR>
                      <a:solidFill>
                        <a:srgbClr val="FFFFFF"/>
                      </a:solidFill>
                    </a:lnR>
                    <a:lnT>
                      <a:solidFill>
                        <a:srgbClr val="FFFFFF"/>
                      </a:solidFill>
                    </a:lnT>
                    <a:lnB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300">
                          <a:solidFill>
                            <a:srgbClr val="163E64"/>
                          </a:solidFill>
                          <a:latin typeface="ATCArquette-Regular"/>
                          <a:ea typeface="ATCArquette-Regular"/>
                          <a:cs typeface="ATCArquette-Regular"/>
                          <a:sym typeface="ATCArquette-Regular"/>
                        </a:rPr>
                        <a:t>9,7</a:t>
                      </a:r>
                    </a:p>
                  </a:txBody>
                  <a:tcPr marL="22858" marR="22858" marT="22858" marB="22858" anchor="ctr" horzOverflow="overflow">
                    <a:lnL>
                      <a:solidFill>
                        <a:srgbClr val="FFFFFF"/>
                      </a:solidFill>
                    </a:lnL>
                    <a:lnR>
                      <a:solidFill>
                        <a:srgbClr val="FFFFFF"/>
                      </a:solidFill>
                    </a:lnR>
                    <a:lnT>
                      <a:solidFill>
                        <a:srgbClr val="FFFFFF"/>
                      </a:solidFill>
                    </a:lnT>
                    <a:lnB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300">
                          <a:solidFill>
                            <a:srgbClr val="163E64"/>
                          </a:solidFill>
                          <a:latin typeface="ATCArquette-Regular"/>
                          <a:ea typeface="ATCArquette-Regular"/>
                          <a:cs typeface="ATCArquette-Regular"/>
                          <a:sym typeface="ATCArquette-Regular"/>
                        </a:rPr>
                        <a:t>54,6</a:t>
                      </a:r>
                    </a:p>
                  </a:txBody>
                  <a:tcPr marL="22858" marR="22858" marT="22858" marB="22858" anchor="ctr" horzOverflow="overflow">
                    <a:lnL>
                      <a:solidFill>
                        <a:srgbClr val="FFFFFF"/>
                      </a:solidFill>
                    </a:lnL>
                    <a:lnR>
                      <a:solidFill>
                        <a:srgbClr val="FFFFFF"/>
                      </a:solidFill>
                    </a:lnR>
                    <a:lnT>
                      <a:solidFill>
                        <a:srgbClr val="FFFFFF"/>
                      </a:solidFill>
                    </a:lnT>
                    <a:lnB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300">
                          <a:solidFill>
                            <a:srgbClr val="163E64"/>
                          </a:solidFill>
                          <a:latin typeface="ATCArquette-Regular"/>
                          <a:ea typeface="ATCArquette-Regular"/>
                          <a:cs typeface="ATCArquette-Regular"/>
                          <a:sym typeface="ATCArquette-Regular"/>
                        </a:rPr>
                        <a:t>34,7</a:t>
                      </a:r>
                    </a:p>
                  </a:txBody>
                  <a:tcPr marL="22858" marR="22858" marT="22858" marB="22858" anchor="ctr" horzOverflow="overflow">
                    <a:lnL>
                      <a:solidFill>
                        <a:srgbClr val="FFFFFF"/>
                      </a:solidFill>
                    </a:lnL>
                    <a:lnR w="12700">
                      <a:miter lim="400000"/>
                    </a:lnR>
                    <a:lnT>
                      <a:solidFill>
                        <a:srgbClr val="FFFFFF"/>
                      </a:solidFill>
                    </a:lnT>
                    <a:lnB>
                      <a:solidFill>
                        <a:srgbClr val="FFFFF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1303">
                <a:tc>
                  <a:txBody>
                    <a:bodyPr/>
                    <a:lstStyle/>
                    <a:p>
                      <a:pPr algn="l" defTabSz="914400"/>
                      <a:r>
                        <a:rPr sz="1300">
                          <a:solidFill>
                            <a:srgbClr val="163E64"/>
                          </a:solidFill>
                          <a:latin typeface="ATCArquette-Regular"/>
                          <a:ea typeface="ATCArquette-Regular"/>
                          <a:cs typeface="ATCArquette-Regular"/>
                          <a:sym typeface="ATCArquette-Regular"/>
                        </a:rPr>
                        <a:t>Item 5</a:t>
                      </a:r>
                    </a:p>
                  </a:txBody>
                  <a:tcPr marL="22858" marR="22858" marT="22858" marB="22858" anchor="ctr" horzOverflow="overflow">
                    <a:lnL w="12700">
                      <a:miter lim="400000"/>
                    </a:lnL>
                    <a:lnR>
                      <a:solidFill>
                        <a:srgbClr val="FFFFFF"/>
                      </a:solidFill>
                    </a:lnR>
                    <a:lnT>
                      <a:solidFill>
                        <a:srgbClr val="FFFFFF"/>
                      </a:solidFill>
                    </a:lnT>
                    <a:lnB w="635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300">
                          <a:solidFill>
                            <a:srgbClr val="163E64"/>
                          </a:solidFill>
                          <a:latin typeface="ATCArquette-Regular"/>
                          <a:ea typeface="ATCArquette-Regular"/>
                          <a:cs typeface="ATCArquette-Regular"/>
                          <a:sym typeface="ATCArquette-Regular"/>
                        </a:rPr>
                        <a:t>5,5</a:t>
                      </a:r>
                    </a:p>
                  </a:txBody>
                  <a:tcPr marL="22858" marR="22858" marT="22858" marB="22858" anchor="ctr" horzOverflow="overflow">
                    <a:lnL>
                      <a:solidFill>
                        <a:srgbClr val="FFFFFF"/>
                      </a:solidFill>
                    </a:lnL>
                    <a:lnR>
                      <a:solidFill>
                        <a:srgbClr val="FFFFFF"/>
                      </a:solidFill>
                    </a:lnR>
                    <a:lnT>
                      <a:solidFill>
                        <a:srgbClr val="FFFFFF"/>
                      </a:solidFill>
                    </a:lnT>
                    <a:lnB w="635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300">
                          <a:solidFill>
                            <a:srgbClr val="163E64"/>
                          </a:solidFill>
                          <a:latin typeface="ATCArquette-Regular"/>
                          <a:ea typeface="ATCArquette-Regular"/>
                          <a:cs typeface="ATCArquette-Regular"/>
                          <a:sym typeface="ATCArquette-Regular"/>
                        </a:rPr>
                        <a:t>6,7</a:t>
                      </a:r>
                    </a:p>
                  </a:txBody>
                  <a:tcPr marL="22858" marR="22858" marT="22858" marB="22858" anchor="ctr" horzOverflow="overflow">
                    <a:lnL>
                      <a:solidFill>
                        <a:srgbClr val="FFFFFF"/>
                      </a:solidFill>
                    </a:lnL>
                    <a:lnR>
                      <a:solidFill>
                        <a:srgbClr val="FFFFFF"/>
                      </a:solidFill>
                    </a:lnR>
                    <a:lnT>
                      <a:solidFill>
                        <a:srgbClr val="FFFFFF"/>
                      </a:solidFill>
                    </a:lnT>
                    <a:lnB w="635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300">
                          <a:solidFill>
                            <a:srgbClr val="163E64"/>
                          </a:solidFill>
                          <a:latin typeface="ATCArquette-Regular"/>
                          <a:ea typeface="ATCArquette-Regular"/>
                          <a:cs typeface="ATCArquette-Regular"/>
                          <a:sym typeface="ATCArquette-Regular"/>
                        </a:rPr>
                        <a:t>8,3</a:t>
                      </a:r>
                    </a:p>
                  </a:txBody>
                  <a:tcPr marL="22858" marR="22858" marT="22858" marB="22858" anchor="ctr" horzOverflow="overflow">
                    <a:lnL>
                      <a:solidFill>
                        <a:srgbClr val="FFFFFF"/>
                      </a:solidFill>
                    </a:lnL>
                    <a:lnR>
                      <a:solidFill>
                        <a:srgbClr val="FFFFFF"/>
                      </a:solidFill>
                    </a:lnR>
                    <a:lnT>
                      <a:solidFill>
                        <a:srgbClr val="FFFFFF"/>
                      </a:solidFill>
                    </a:lnT>
                    <a:lnB w="635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300">
                          <a:solidFill>
                            <a:srgbClr val="163E64"/>
                          </a:solidFill>
                          <a:latin typeface="ATCArquette-Regular"/>
                          <a:ea typeface="ATCArquette-Regular"/>
                          <a:cs typeface="ATCArquette-Regular"/>
                          <a:sym typeface="ATCArquette-Regular"/>
                        </a:rPr>
                        <a:t>9,7</a:t>
                      </a:r>
                    </a:p>
                  </a:txBody>
                  <a:tcPr marL="22858" marR="22858" marT="22858" marB="22858" anchor="ctr" horzOverflow="overflow">
                    <a:lnL>
                      <a:solidFill>
                        <a:srgbClr val="FFFFFF"/>
                      </a:solidFill>
                    </a:lnL>
                    <a:lnR>
                      <a:solidFill>
                        <a:srgbClr val="FFFFFF"/>
                      </a:solidFill>
                    </a:lnR>
                    <a:lnT>
                      <a:solidFill>
                        <a:srgbClr val="FFFFFF"/>
                      </a:solidFill>
                    </a:lnT>
                    <a:lnB w="635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300">
                          <a:solidFill>
                            <a:srgbClr val="163E64"/>
                          </a:solidFill>
                          <a:latin typeface="ATCArquette-Regular"/>
                          <a:ea typeface="ATCArquette-Regular"/>
                          <a:cs typeface="ATCArquette-Regular"/>
                          <a:sym typeface="ATCArquette-Regular"/>
                        </a:rPr>
                        <a:t>54,6</a:t>
                      </a:r>
                    </a:p>
                  </a:txBody>
                  <a:tcPr marL="22858" marR="22858" marT="22858" marB="22858" anchor="ctr" horzOverflow="overflow">
                    <a:lnL>
                      <a:solidFill>
                        <a:srgbClr val="FFFFFF"/>
                      </a:solidFill>
                    </a:lnL>
                    <a:lnR>
                      <a:solidFill>
                        <a:srgbClr val="FFFFFF"/>
                      </a:solidFill>
                    </a:lnR>
                    <a:lnT>
                      <a:solidFill>
                        <a:srgbClr val="FFFFFF"/>
                      </a:solidFill>
                    </a:lnT>
                    <a:lnB w="635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300">
                          <a:solidFill>
                            <a:srgbClr val="163E64"/>
                          </a:solidFill>
                          <a:latin typeface="ATCArquette-Regular"/>
                          <a:ea typeface="ATCArquette-Regular"/>
                          <a:cs typeface="ATCArquette-Regular"/>
                          <a:sym typeface="ATCArquette-Regular"/>
                        </a:rPr>
                        <a:t>34,7</a:t>
                      </a:r>
                    </a:p>
                  </a:txBody>
                  <a:tcPr marL="22858" marR="22858" marT="22858" marB="22858" anchor="ctr" horzOverflow="overflow">
                    <a:lnL>
                      <a:solidFill>
                        <a:srgbClr val="FFFFFF"/>
                      </a:solidFill>
                    </a:lnL>
                    <a:lnR w="12700">
                      <a:miter lim="400000"/>
                    </a:lnR>
                    <a:lnT>
                      <a:solidFill>
                        <a:srgbClr val="FFFFFF"/>
                      </a:solidFill>
                    </a:lnT>
                    <a:lnB w="6350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56" name="Segnaposto testo 2"/>
          <p:cNvSpPr txBox="1"/>
          <p:nvPr/>
        </p:nvSpPr>
        <p:spPr>
          <a:xfrm>
            <a:off x="1273084" y="5808595"/>
            <a:ext cx="1700280" cy="200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2860" rIns="22860" anchor="ctr">
            <a:spAutoFit/>
          </a:bodyPr>
          <a:lstStyle>
            <a:lvl1pPr defTabSz="914400">
              <a:lnSpc>
                <a:spcPct val="100000"/>
              </a:lnSpc>
              <a:spcBef>
                <a:spcPts val="0"/>
              </a:spcBef>
              <a:defRPr sz="1400">
                <a:solidFill>
                  <a:srgbClr val="0E2841"/>
                </a:solidFill>
                <a:latin typeface="ATCArquette-Medium"/>
                <a:ea typeface="ATCArquette-Medium"/>
                <a:cs typeface="ATCArquette-Medium"/>
                <a:sym typeface="ATCArquette-Medium"/>
              </a:defRPr>
            </a:lvl1pPr>
          </a:lstStyle>
          <a:p>
            <a:r>
              <a:rPr sz="700"/>
              <a:t>Elaborazione Censis su dati Istat</a:t>
            </a:r>
          </a:p>
        </p:txBody>
      </p:sp>
      <p:sp>
        <p:nvSpPr>
          <p:cNvPr id="257" name="Breve commento della tabella…"/>
          <p:cNvSpPr txBox="1"/>
          <p:nvPr/>
        </p:nvSpPr>
        <p:spPr>
          <a:xfrm>
            <a:off x="1271161" y="1219103"/>
            <a:ext cx="5902362" cy="1166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 sz="2900">
                <a:solidFill>
                  <a:srgbClr val="002E5A"/>
                </a:solidFill>
                <a:latin typeface="ATCArquette-Regular"/>
                <a:ea typeface="ATCArquette-Regular"/>
                <a:cs typeface="ATCArquette-Regular"/>
                <a:sym typeface="ATCArquette-Regular"/>
              </a:defRPr>
            </a:pPr>
            <a:r>
              <a:rPr sz="1450"/>
              <a:t>Breve commento della tabella </a:t>
            </a:r>
          </a:p>
          <a:p>
            <a:pPr>
              <a:lnSpc>
                <a:spcPct val="100000"/>
              </a:lnSpc>
              <a:spcBef>
                <a:spcPts val="0"/>
              </a:spcBef>
              <a:defRPr sz="2900">
                <a:solidFill>
                  <a:srgbClr val="002E5A"/>
                </a:solidFill>
                <a:latin typeface="ATCArquette-Regular"/>
                <a:ea typeface="ATCArquette-Regular"/>
                <a:cs typeface="ATCArquette-Regular"/>
                <a:sym typeface="ATCArquette-Regular"/>
              </a:defRPr>
            </a:pPr>
            <a:endParaRPr sz="1450"/>
          </a:p>
          <a:p>
            <a:pPr>
              <a:lnSpc>
                <a:spcPct val="100000"/>
              </a:lnSpc>
              <a:spcBef>
                <a:spcPts val="0"/>
              </a:spcBef>
              <a:defRPr sz="2900">
                <a:solidFill>
                  <a:srgbClr val="002E5A"/>
                </a:solidFill>
                <a:latin typeface="ATCArquette-Regular"/>
                <a:ea typeface="ATCArquette-Regular"/>
                <a:cs typeface="ATCArquette-Regular"/>
                <a:sym typeface="ATCArquette-Regular"/>
              </a:defRPr>
            </a:pPr>
            <a:r>
              <a:rPr sz="1450"/>
              <a:t>Morbi cursus pretium iaculis. Donec lobortis nunc sed libero facilisis iaculis. Sed eget tincidunt arcu nunc, viverra at Egestas sit amet, suscipit at ligula. </a:t>
            </a:r>
          </a:p>
        </p:txBody>
      </p:sp>
    </p:spTree>
    <p:extLst>
      <p:ext uri="{BB962C8B-B14F-4D97-AF65-F5344CB8AC3E}">
        <p14:creationId xmlns:p14="http://schemas.microsoft.com/office/powerpoint/2010/main" val="75539919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14F46B-1844-1898-5206-DBAC3201C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0D1E164-B4F5-EAA4-4958-FA1F3DA686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4891CE5-C10F-62C5-0E5C-757BB801C8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BF42FF2-4E9F-EF5E-0732-2589B20CD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88032-4D8F-4405-98B2-19BEB56A4126}" type="datetimeFigureOut">
              <a:rPr lang="it-IT" smtClean="0"/>
              <a:t>08/07/2026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66262C3-5776-1B13-25E9-435F05623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A86A126-3E84-1D1B-A45C-CFD93F6E7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D403E-72D0-45D4-A319-40B162CCC4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9080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C90541-26FC-2AD2-B863-F1A8F5F44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BC965F6-0D03-E848-CA62-BCF0EF3B4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3882A38-8D7A-940B-D140-30ECE9D4FB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3E62554-B68E-38FA-E1E2-D1D913B53B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3F14D4F-A49B-7241-EC3C-A619686938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74C0FB7-609D-0982-E702-B9D7EF625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88032-4D8F-4405-98B2-19BEB56A4126}" type="datetimeFigureOut">
              <a:rPr lang="it-IT" smtClean="0"/>
              <a:t>08/07/2026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3C5EB29-CCC7-B08B-D4B0-2A7058791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13C21EC-93AB-BF17-052E-9A9C7480A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D403E-72D0-45D4-A319-40B162CCC4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0758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9C1DF1-B605-B1E4-D2F3-8172AE060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F0AD5EA-C20B-AC85-310A-A04522037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88032-4D8F-4405-98B2-19BEB56A4126}" type="datetimeFigureOut">
              <a:rPr lang="it-IT" smtClean="0"/>
              <a:t>08/07/2026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769944E-2E49-8C6C-F73F-C7D44871D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051DA7E-02F5-0B0F-4522-8C7B6F100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D403E-72D0-45D4-A319-40B162CCC4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7847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D8DF241-1334-555D-0DF0-04108FFAC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88032-4D8F-4405-98B2-19BEB56A4126}" type="datetimeFigureOut">
              <a:rPr lang="it-IT" smtClean="0"/>
              <a:t>08/07/2026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7651CCE-CA69-D1A1-A32D-890E7A3F6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D126D40-8717-8050-CF86-CE16A22BE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D403E-72D0-45D4-A319-40B162CCC4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2322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C343F5-3462-AD93-77BF-134E4C867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A521BB5-D7EE-2A60-AB8C-361AD581A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D37572A-6ECD-91CF-9CCD-BEF0446738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DA759D5-4C2F-17CB-0D11-0E2A4282F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88032-4D8F-4405-98B2-19BEB56A4126}" type="datetimeFigureOut">
              <a:rPr lang="it-IT" smtClean="0"/>
              <a:t>08/07/2026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1C88C46-1E9A-82F9-7E38-3778F1DCE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523EDFC-89A6-9FCF-7D79-4B14C7C77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D403E-72D0-45D4-A319-40B162CCC4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510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71C21D-2847-FFA8-3CEE-731B388D2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B341750-55FC-3EDF-EF86-FF1A171601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80EABE8-FFB9-3A08-B94E-79FFD8417D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379044E-3406-E337-30CE-EA8AA9542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88032-4D8F-4405-98B2-19BEB56A4126}" type="datetimeFigureOut">
              <a:rPr lang="it-IT" smtClean="0"/>
              <a:t>08/07/2026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D75741E-5F77-5E9B-0EEE-B2E61D96C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8A80526-70FD-50BA-2057-C814BB5A0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D403E-72D0-45D4-A319-40B162CCC4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0436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8157282-A7E8-B6BF-80F0-472950DFA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3B2DC48-FA10-58FA-A556-1B9E5ACC42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45F0B6F-9E64-CE7B-F02A-CDBE66FB47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988032-4D8F-4405-98B2-19BEB56A4126}" type="datetimeFigureOut">
              <a:rPr lang="it-IT" smtClean="0"/>
              <a:t>08/07/2026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DAAD23D-BE3C-D9DB-BF8C-4848D77390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7208FED-2D81-C328-9896-61807AE66D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7D403E-72D0-45D4-A319-40B162CCC4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416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" descr="Immagine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-44469" y="-32229"/>
            <a:ext cx="12280938" cy="6922458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magine" descr="Immagine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186922" y="5946611"/>
            <a:ext cx="1379875" cy="291097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olo presentazione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Titolo presentazione</a:t>
            </a:r>
          </a:p>
        </p:txBody>
      </p:sp>
      <p:sp>
        <p:nvSpPr>
          <p:cNvPr id="5" name="Corpo livello uno…"/>
          <p:cNvSpPr txBox="1">
            <a:spLocks noGrp="1"/>
          </p:cNvSpPr>
          <p:nvPr>
            <p:ph type="body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Sottotitolo presentazione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5961431" y="6486708"/>
            <a:ext cx="262892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292100">
              <a:lnSpc>
                <a:spcPct val="100000"/>
              </a:lnSpc>
              <a:spcBef>
                <a:spcPts val="0"/>
              </a:spcBef>
              <a:defRPr sz="900"/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3245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1" r:id="rId19"/>
    <p:sldLayoutId id="2147483682" r:id="rId20"/>
    <p:sldLayoutId id="2147483683" r:id="rId21"/>
    <p:sldLayoutId id="2147483684" r:id="rId22"/>
  </p:sldLayoutIdLst>
  <p:transition spd="med"/>
  <p:txStyles>
    <p:titleStyle>
      <a:lvl1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1" i="0" u="none" strike="noStrike" cap="none" spc="-116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1" i="0" u="none" strike="noStrike" cap="none" spc="-116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1" i="0" u="none" strike="noStrike" cap="none" spc="-116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1" i="0" u="none" strike="noStrike" cap="none" spc="-116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1" i="0" u="none" strike="noStrike" cap="none" spc="-116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1" i="0" u="none" strike="noStrike" cap="none" spc="-116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1" i="0" u="none" strike="noStrike" cap="none" spc="-116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1" i="0" u="none" strike="noStrike" cap="none" spc="-116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1" i="0" u="none" strike="noStrike" cap="none" spc="-116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5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5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5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5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5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5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5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5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5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Nome del Rapporto…"/>
          <p:cNvSpPr txBox="1"/>
          <p:nvPr/>
        </p:nvSpPr>
        <p:spPr>
          <a:xfrm>
            <a:off x="949370" y="1440284"/>
            <a:ext cx="51361" cy="466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>
              <a:defRPr sz="5500" spc="-55">
                <a:solidFill>
                  <a:srgbClr val="FFFFFF"/>
                </a:solidFill>
                <a:latin typeface="ATCArquette-Medium"/>
                <a:ea typeface="ATCArquette-Medium"/>
                <a:cs typeface="ATCArquette-Medium"/>
                <a:sym typeface="ATCArquette-Medium"/>
              </a:defRPr>
            </a:pPr>
            <a:endParaRPr lang="it-IT" sz="2700" dirty="0"/>
          </a:p>
        </p:txBody>
      </p:sp>
      <p:sp>
        <p:nvSpPr>
          <p:cNvPr id="267" name="Titolo…"/>
          <p:cNvSpPr txBox="1"/>
          <p:nvPr/>
        </p:nvSpPr>
        <p:spPr>
          <a:xfrm>
            <a:off x="968812" y="1907078"/>
            <a:ext cx="51361" cy="6437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>
              <a:defRPr sz="7700">
                <a:solidFill>
                  <a:srgbClr val="2EA897"/>
                </a:solidFill>
                <a:latin typeface="Argesta Text Bold"/>
                <a:ea typeface="Argesta Text Bold"/>
                <a:cs typeface="Argesta Text Bold"/>
                <a:sym typeface="Argesta Text Bold"/>
              </a:defRPr>
            </a:pPr>
            <a:endParaRPr lang="it-IT" sz="3850" dirty="0"/>
          </a:p>
        </p:txBody>
      </p:sp>
      <p:sp>
        <p:nvSpPr>
          <p:cNvPr id="268" name="Città, data e anno"/>
          <p:cNvSpPr txBox="1"/>
          <p:nvPr/>
        </p:nvSpPr>
        <p:spPr>
          <a:xfrm>
            <a:off x="968812" y="5417716"/>
            <a:ext cx="2603533" cy="420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spcBef>
                <a:spcPts val="0"/>
              </a:spcBef>
              <a:defRPr sz="4200" spc="-42">
                <a:solidFill>
                  <a:srgbClr val="FFFFFF"/>
                </a:solidFill>
                <a:latin typeface="ATCArquette-Medium"/>
                <a:ea typeface="ATCArquette-Medium"/>
                <a:cs typeface="ATCArquette-Medium"/>
                <a:sym typeface="ATCArquette-Medium"/>
              </a:defRPr>
            </a:lvl1pPr>
          </a:lstStyle>
          <a:p>
            <a:r>
              <a:rPr lang="it-IT" sz="2400" dirty="0"/>
              <a:t>Roma,</a:t>
            </a:r>
            <a:r>
              <a:rPr sz="2100" dirty="0"/>
              <a:t> </a:t>
            </a:r>
            <a:r>
              <a:rPr lang="it-IT" sz="2100" dirty="0"/>
              <a:t>9 luglio 2026</a:t>
            </a:r>
            <a:endParaRPr sz="2100" dirty="0"/>
          </a:p>
        </p:txBody>
      </p:sp>
      <p:sp>
        <p:nvSpPr>
          <p:cNvPr id="4" name="Titolo…">
            <a:extLst>
              <a:ext uri="{FF2B5EF4-FFF2-40B4-BE49-F238E27FC236}">
                <a16:creationId xmlns:a16="http://schemas.microsoft.com/office/drawing/2014/main" id="{C371032B-504C-51D2-2DA9-1D03F621268D}"/>
              </a:ext>
            </a:extLst>
          </p:cNvPr>
          <p:cNvSpPr txBox="1"/>
          <p:nvPr/>
        </p:nvSpPr>
        <p:spPr>
          <a:xfrm>
            <a:off x="649126" y="1281192"/>
            <a:ext cx="6382286" cy="3371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defTabSz="2438338" hangingPunct="0">
              <a:lnSpc>
                <a:spcPct val="90000"/>
              </a:lnSpc>
              <a:defRPr sz="7700">
                <a:solidFill>
                  <a:srgbClr val="2EA897"/>
                </a:solidFill>
                <a:latin typeface="Argesta Text Bold"/>
                <a:ea typeface="Argesta Text Bold"/>
                <a:cs typeface="Argesta Text Bold"/>
                <a:sym typeface="Argesta Text Bold"/>
              </a:defRPr>
            </a:pPr>
            <a:r>
              <a:rPr lang="it-IT" sz="3600" kern="0" dirty="0">
                <a:solidFill>
                  <a:schemeClr val="bg1"/>
                </a:solidFill>
                <a:latin typeface="Argesta Text Bold"/>
                <a:ea typeface="Argesta Text Bold"/>
                <a:cs typeface="Argesta Text Bold"/>
                <a:sym typeface="Argesta Text Bold"/>
              </a:rPr>
              <a:t>Rapporto Fnomceo-Censis</a:t>
            </a:r>
            <a:endParaRPr lang="it-IT" sz="4000" kern="0" dirty="0">
              <a:solidFill>
                <a:srgbClr val="2EA897"/>
              </a:solidFill>
              <a:latin typeface="Argesta Text Bold"/>
              <a:ea typeface="Argesta Text Bold"/>
              <a:cs typeface="Argesta Text Bold"/>
              <a:sym typeface="Argesta Text Bold"/>
            </a:endParaRPr>
          </a:p>
          <a:p>
            <a:pPr defTabSz="2438338" hangingPunct="0">
              <a:lnSpc>
                <a:spcPct val="90000"/>
              </a:lnSpc>
              <a:defRPr sz="7700">
                <a:solidFill>
                  <a:srgbClr val="2EA897"/>
                </a:solidFill>
                <a:latin typeface="Argesta Text Bold"/>
                <a:ea typeface="Argesta Text Bold"/>
                <a:cs typeface="Argesta Text Bold"/>
                <a:sym typeface="Argesta Text Bold"/>
              </a:defRPr>
            </a:pPr>
            <a:endParaRPr lang="it-IT" sz="4000" kern="0" dirty="0">
              <a:solidFill>
                <a:srgbClr val="2EA897"/>
              </a:solidFill>
              <a:latin typeface="Argesta Text Bold"/>
              <a:ea typeface="Argesta Text Bold"/>
              <a:cs typeface="Argesta Text Bold"/>
              <a:sym typeface="Argesta Text Bold"/>
            </a:endParaRPr>
          </a:p>
          <a:p>
            <a:pPr defTabSz="2438338" hangingPunct="0">
              <a:lnSpc>
                <a:spcPct val="90000"/>
              </a:lnSpc>
              <a:defRPr sz="7700">
                <a:solidFill>
                  <a:srgbClr val="2EA897"/>
                </a:solidFill>
                <a:latin typeface="Argesta Text Bold"/>
                <a:ea typeface="Argesta Text Bold"/>
                <a:cs typeface="Argesta Text Bold"/>
                <a:sym typeface="Argesta Text Bold"/>
              </a:defRPr>
            </a:pPr>
            <a:r>
              <a:rPr lang="it-IT" sz="4000" kern="0" dirty="0">
                <a:solidFill>
                  <a:srgbClr val="2EA897"/>
                </a:solidFill>
                <a:latin typeface="Argesta Text Bold"/>
                <a:ea typeface="Argesta Text Bold"/>
                <a:cs typeface="Argesta Text Bold"/>
                <a:sym typeface="Argesta Text Bold"/>
              </a:rPr>
              <a:t>Le motivazioni soggettive dei medici nell’esercizio della propria professione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49E62D-950C-9C96-A14B-39E19C7F84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Numero diapositiva">
            <a:extLst>
              <a:ext uri="{FF2B5EF4-FFF2-40B4-BE49-F238E27FC236}">
                <a16:creationId xmlns:a16="http://schemas.microsoft.com/office/drawing/2014/main" id="{9C9A7B7A-B036-D3E1-E374-D1E1C687D53A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hangingPunct="0"/>
            <a:fld id="{86CB4B4D-7CA3-9044-876B-883B54F8677D}" type="slidenum">
              <a:rPr kern="0"/>
              <a:pPr hangingPunct="0"/>
              <a:t>10</a:t>
            </a:fld>
            <a:endParaRPr kern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A5FB410-3A85-C52E-D8D9-636ABAB14F26}"/>
              </a:ext>
            </a:extLst>
          </p:cNvPr>
          <p:cNvSpPr txBox="1"/>
          <p:nvPr/>
        </p:nvSpPr>
        <p:spPr>
          <a:xfrm>
            <a:off x="311783" y="120320"/>
            <a:ext cx="11243947" cy="5355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2438338" rtl="0" eaLnBrk="1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strike="noStrike" kern="0" cap="none" spc="0" normalizeH="0" baseline="0" noProof="0" dirty="0">
                <a:ln>
                  <a:noFill/>
                </a:ln>
                <a:solidFill>
                  <a:srgbClr val="002E5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UNA CARRIERA DA CONSIGLIARE</a:t>
            </a:r>
          </a:p>
        </p:txBody>
      </p: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BADE94CE-EC96-FCFD-7A7C-6D6EA02AAC38}"/>
              </a:ext>
            </a:extLst>
          </p:cNvPr>
          <p:cNvCxnSpPr/>
          <p:nvPr/>
        </p:nvCxnSpPr>
        <p:spPr>
          <a:xfrm>
            <a:off x="344032" y="651850"/>
            <a:ext cx="11208190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582834E-DCB6-C061-C73D-8F5B079CDD37}"/>
              </a:ext>
            </a:extLst>
          </p:cNvPr>
          <p:cNvSpPr txBox="1"/>
          <p:nvPr/>
        </p:nvSpPr>
        <p:spPr>
          <a:xfrm>
            <a:off x="1722638" y="1168733"/>
            <a:ext cx="8942343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it-IT" sz="4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58,1%</a:t>
            </a:r>
          </a:p>
          <a:p>
            <a:pPr lvl="0" algn="ctr">
              <a:defRPr/>
            </a:pPr>
            <a:r>
              <a:rPr lang="it-IT" sz="3600" b="1" dirty="0">
                <a:solidFill>
                  <a:srgbClr val="002E5A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consiglierebbe a un giovane di intraprendere il percorso per diventare medico</a:t>
            </a:r>
          </a:p>
        </p:txBody>
      </p:sp>
      <p:cxnSp>
        <p:nvCxnSpPr>
          <p:cNvPr id="5" name="Connettore diritto a freccia 4">
            <a:extLst>
              <a:ext uri="{FF2B5EF4-FFF2-40B4-BE49-F238E27FC236}">
                <a16:creationId xmlns:a16="http://schemas.microsoft.com/office/drawing/2014/main" id="{C4CB0781-E8D6-271C-6426-7780DED9BD8C}"/>
              </a:ext>
            </a:extLst>
          </p:cNvPr>
          <p:cNvCxnSpPr>
            <a:cxnSpLocks/>
          </p:cNvCxnSpPr>
          <p:nvPr/>
        </p:nvCxnSpPr>
        <p:spPr>
          <a:xfrm flipH="1">
            <a:off x="3437665" y="3107623"/>
            <a:ext cx="2756144" cy="1254015"/>
          </a:xfrm>
          <a:prstGeom prst="straightConnector1">
            <a:avLst/>
          </a:prstGeom>
          <a:noFill/>
          <a:ln w="25400" cap="flat">
            <a:solidFill>
              <a:srgbClr val="002E5A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Connettore diritto a freccia 6">
            <a:extLst>
              <a:ext uri="{FF2B5EF4-FFF2-40B4-BE49-F238E27FC236}">
                <a16:creationId xmlns:a16="http://schemas.microsoft.com/office/drawing/2014/main" id="{7CF7AA4F-8BF6-3EF5-BBE5-13D91042E1E8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6193810" y="3107725"/>
            <a:ext cx="0" cy="1298119"/>
          </a:xfrm>
          <a:prstGeom prst="straightConnector1">
            <a:avLst/>
          </a:prstGeom>
          <a:noFill/>
          <a:ln w="25400" cap="flat">
            <a:solidFill>
              <a:srgbClr val="002E5A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Connettore diritto a freccia 8">
            <a:extLst>
              <a:ext uri="{FF2B5EF4-FFF2-40B4-BE49-F238E27FC236}">
                <a16:creationId xmlns:a16="http://schemas.microsoft.com/office/drawing/2014/main" id="{488592A2-B8BC-B539-80C2-5F68E3AF7226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6193810" y="3107725"/>
            <a:ext cx="2606158" cy="1275964"/>
          </a:xfrm>
          <a:prstGeom prst="straightConnector1">
            <a:avLst/>
          </a:prstGeom>
          <a:noFill/>
          <a:ln w="25400" cap="flat">
            <a:solidFill>
              <a:srgbClr val="002E5A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2DBC058-370D-F56B-75B0-D274AA4E9CDF}"/>
              </a:ext>
            </a:extLst>
          </p:cNvPr>
          <p:cNvSpPr txBox="1"/>
          <p:nvPr/>
        </p:nvSpPr>
        <p:spPr>
          <a:xfrm>
            <a:off x="1146217" y="4405844"/>
            <a:ext cx="2903265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it-IT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49,4%</a:t>
            </a:r>
          </a:p>
          <a:p>
            <a:pPr lvl="0" algn="ctr">
              <a:defRPr/>
            </a:pPr>
            <a:r>
              <a:rPr lang="it-IT" sz="2800" b="1" dirty="0">
                <a:solidFill>
                  <a:srgbClr val="002E5A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fino a 49 anni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D4269C0-7A52-59EE-4033-2A5298BA70BA}"/>
              </a:ext>
            </a:extLst>
          </p:cNvPr>
          <p:cNvSpPr txBox="1"/>
          <p:nvPr/>
        </p:nvSpPr>
        <p:spPr>
          <a:xfrm>
            <a:off x="4801608" y="4405843"/>
            <a:ext cx="2903265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it-IT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57,1%</a:t>
            </a:r>
          </a:p>
          <a:p>
            <a:pPr lvl="0" algn="ctr">
              <a:defRPr/>
            </a:pPr>
            <a:r>
              <a:rPr lang="it-IT" sz="2800" b="1" dirty="0">
                <a:solidFill>
                  <a:srgbClr val="002E5A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tra 50 e 59 anni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68A29DB-142B-7F84-C805-A9CAFF1718D9}"/>
              </a:ext>
            </a:extLst>
          </p:cNvPr>
          <p:cNvSpPr txBox="1"/>
          <p:nvPr/>
        </p:nvSpPr>
        <p:spPr>
          <a:xfrm>
            <a:off x="8142518" y="4405842"/>
            <a:ext cx="2903265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it-IT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63,8%</a:t>
            </a:r>
          </a:p>
          <a:p>
            <a:pPr lvl="0" algn="ctr">
              <a:defRPr/>
            </a:pPr>
            <a:r>
              <a:rPr lang="it-IT" sz="2800" b="1" dirty="0">
                <a:solidFill>
                  <a:srgbClr val="002E5A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almeno 60 anni</a:t>
            </a:r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16C609F6-1EDB-4881-2947-5F523FFAEAAD}"/>
              </a:ext>
            </a:extLst>
          </p:cNvPr>
          <p:cNvSpPr/>
          <p:nvPr/>
        </p:nvSpPr>
        <p:spPr>
          <a:xfrm>
            <a:off x="1656784" y="1164732"/>
            <a:ext cx="9008198" cy="1920839"/>
          </a:xfrm>
          <a:prstGeom prst="roundRect">
            <a:avLst/>
          </a:prstGeom>
          <a:noFill/>
          <a:ln w="12700" cap="flat">
            <a:solidFill>
              <a:srgbClr val="C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Segno di addizione 18">
            <a:extLst>
              <a:ext uri="{FF2B5EF4-FFF2-40B4-BE49-F238E27FC236}">
                <a16:creationId xmlns:a16="http://schemas.microsoft.com/office/drawing/2014/main" id="{314E66B8-2FEE-F1AD-B520-EF6D09201D0D}"/>
              </a:ext>
            </a:extLst>
          </p:cNvPr>
          <p:cNvSpPr/>
          <p:nvPr/>
        </p:nvSpPr>
        <p:spPr>
          <a:xfrm>
            <a:off x="7305822" y="5501686"/>
            <a:ext cx="289711" cy="262551"/>
          </a:xfrm>
          <a:prstGeom prst="mathPlus">
            <a:avLst/>
          </a:prstGeom>
          <a:solidFill>
            <a:srgbClr val="002E5A"/>
          </a:solidFill>
          <a:ln w="12700" cap="flat">
            <a:solidFill>
              <a:srgbClr val="002E5A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Segno di addizione 19">
            <a:extLst>
              <a:ext uri="{FF2B5EF4-FFF2-40B4-BE49-F238E27FC236}">
                <a16:creationId xmlns:a16="http://schemas.microsoft.com/office/drawing/2014/main" id="{CE5C1C39-7595-952C-2ADB-1FEBE7BBF20A}"/>
              </a:ext>
            </a:extLst>
          </p:cNvPr>
          <p:cNvSpPr/>
          <p:nvPr/>
        </p:nvSpPr>
        <p:spPr>
          <a:xfrm>
            <a:off x="4467721" y="5501686"/>
            <a:ext cx="289711" cy="262551"/>
          </a:xfrm>
          <a:prstGeom prst="mathPlus">
            <a:avLst/>
          </a:prstGeom>
          <a:solidFill>
            <a:srgbClr val="002E5A"/>
          </a:solidFill>
          <a:ln w="12700" cap="flat">
            <a:solidFill>
              <a:srgbClr val="002E5A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Segno di addizione 20">
            <a:extLst>
              <a:ext uri="{FF2B5EF4-FFF2-40B4-BE49-F238E27FC236}">
                <a16:creationId xmlns:a16="http://schemas.microsoft.com/office/drawing/2014/main" id="{D07EAD7C-65F3-BF07-6446-9C4CFF78944B}"/>
              </a:ext>
            </a:extLst>
          </p:cNvPr>
          <p:cNvSpPr/>
          <p:nvPr/>
        </p:nvSpPr>
        <p:spPr>
          <a:xfrm>
            <a:off x="5975016" y="5501687"/>
            <a:ext cx="289711" cy="262551"/>
          </a:xfrm>
          <a:prstGeom prst="mathPlus">
            <a:avLst/>
          </a:prstGeom>
          <a:solidFill>
            <a:srgbClr val="002E5A"/>
          </a:solidFill>
          <a:ln w="12700" cap="flat">
            <a:solidFill>
              <a:srgbClr val="002E5A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Freccia a destra 22">
            <a:extLst>
              <a:ext uri="{FF2B5EF4-FFF2-40B4-BE49-F238E27FC236}">
                <a16:creationId xmlns:a16="http://schemas.microsoft.com/office/drawing/2014/main" id="{D723CEBF-D3DC-6A8D-EE0B-8978F73FDE07}"/>
              </a:ext>
            </a:extLst>
          </p:cNvPr>
          <p:cNvSpPr/>
          <p:nvPr/>
        </p:nvSpPr>
        <p:spPr>
          <a:xfrm>
            <a:off x="1508640" y="5374944"/>
            <a:ext cx="9370337" cy="509328"/>
          </a:xfrm>
          <a:prstGeom prst="rightArrow">
            <a:avLst/>
          </a:prstGeom>
          <a:noFill/>
          <a:ln w="12700" cap="flat">
            <a:solidFill>
              <a:srgbClr val="002E5A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Segno di addizione 23">
            <a:extLst>
              <a:ext uri="{FF2B5EF4-FFF2-40B4-BE49-F238E27FC236}">
                <a16:creationId xmlns:a16="http://schemas.microsoft.com/office/drawing/2014/main" id="{6A837566-35A9-A577-1FEB-DACE171FA95D}"/>
              </a:ext>
            </a:extLst>
          </p:cNvPr>
          <p:cNvSpPr/>
          <p:nvPr/>
        </p:nvSpPr>
        <p:spPr>
          <a:xfrm>
            <a:off x="2870484" y="5489812"/>
            <a:ext cx="289711" cy="262551"/>
          </a:xfrm>
          <a:prstGeom prst="mathPlus">
            <a:avLst/>
          </a:prstGeom>
          <a:solidFill>
            <a:srgbClr val="002E5A"/>
          </a:solidFill>
          <a:ln w="12700" cap="flat">
            <a:solidFill>
              <a:srgbClr val="002E5A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Segno di addizione 24">
            <a:extLst>
              <a:ext uri="{FF2B5EF4-FFF2-40B4-BE49-F238E27FC236}">
                <a16:creationId xmlns:a16="http://schemas.microsoft.com/office/drawing/2014/main" id="{85D6746D-1D40-A1FB-91E0-C01AF28A0651}"/>
              </a:ext>
            </a:extLst>
          </p:cNvPr>
          <p:cNvSpPr/>
          <p:nvPr/>
        </p:nvSpPr>
        <p:spPr>
          <a:xfrm>
            <a:off x="8813117" y="5502278"/>
            <a:ext cx="289711" cy="262551"/>
          </a:xfrm>
          <a:prstGeom prst="mathPlus">
            <a:avLst/>
          </a:prstGeom>
          <a:solidFill>
            <a:srgbClr val="002E5A"/>
          </a:solidFill>
          <a:ln w="12700" cap="flat">
            <a:solidFill>
              <a:srgbClr val="002E5A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65861563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1EA16B-A736-5ED0-6FCF-8ED4C517AA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Numero diapositiva">
            <a:extLst>
              <a:ext uri="{FF2B5EF4-FFF2-40B4-BE49-F238E27FC236}">
                <a16:creationId xmlns:a16="http://schemas.microsoft.com/office/drawing/2014/main" id="{2B13EF4A-9DBC-79B5-402D-E125434D5FD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hangingPunct="0"/>
            <a:fld id="{86CB4B4D-7CA3-9044-876B-883B54F8677D}" type="slidenum">
              <a:rPr kern="0"/>
              <a:pPr hangingPunct="0"/>
              <a:t>11</a:t>
            </a:fld>
            <a:endParaRPr kern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D491052-C776-C8C3-4CEE-B84CED0E5B7B}"/>
              </a:ext>
            </a:extLst>
          </p:cNvPr>
          <p:cNvSpPr txBox="1"/>
          <p:nvPr/>
        </p:nvSpPr>
        <p:spPr>
          <a:xfrm>
            <a:off x="442413" y="120320"/>
            <a:ext cx="11243947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2438338" rtl="0" eaLnBrk="1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000" b="1" i="1" u="sng" kern="0" dirty="0">
                <a:solidFill>
                  <a:srgbClr val="002E5A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GENDER BARRIERS</a:t>
            </a:r>
            <a:endParaRPr kumimoji="0" lang="it-IT" sz="4000" b="1" i="1" u="sng" strike="noStrike" kern="0" cap="none" spc="0" normalizeH="0" baseline="0" noProof="0" dirty="0">
              <a:ln>
                <a:noFill/>
              </a:ln>
              <a:solidFill>
                <a:srgbClr val="002E5A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</p:txBody>
      </p: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F219DCF6-B0F0-57F0-3F05-3A1AA5E103A0}"/>
              </a:ext>
            </a:extLst>
          </p:cNvPr>
          <p:cNvCxnSpPr/>
          <p:nvPr/>
        </p:nvCxnSpPr>
        <p:spPr>
          <a:xfrm>
            <a:off x="465609" y="733327"/>
            <a:ext cx="11208190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aphicFrame>
        <p:nvGraphicFramePr>
          <p:cNvPr id="5" name="Tabella 7">
            <a:extLst>
              <a:ext uri="{FF2B5EF4-FFF2-40B4-BE49-F238E27FC236}">
                <a16:creationId xmlns:a16="http://schemas.microsoft.com/office/drawing/2014/main" id="{C85C9E73-1072-70D4-F8CA-BD03C920FD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2329900"/>
              </p:ext>
            </p:extLst>
          </p:nvPr>
        </p:nvGraphicFramePr>
        <p:xfrm>
          <a:off x="1082038" y="1540168"/>
          <a:ext cx="10027924" cy="3777663"/>
        </p:xfrm>
        <a:graphic>
          <a:graphicData uri="http://schemas.openxmlformats.org/drawingml/2006/table">
            <a:tbl>
              <a:tblPr firstRow="1" bandRow="1"/>
              <a:tblGrid>
                <a:gridCol w="63645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17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17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39092">
                <a:tc>
                  <a:txBody>
                    <a:bodyPr/>
                    <a:lstStyle/>
                    <a:p>
                      <a:pPr algn="l" defTabSz="914400">
                        <a:defRPr>
                          <a:solidFill>
                            <a:srgbClr val="FFFFFF"/>
                          </a:solidFill>
                          <a:latin typeface="Aptos"/>
                          <a:ea typeface="Aptos"/>
                          <a:cs typeface="Aptos"/>
                          <a:sym typeface="Aptos"/>
                        </a:defRPr>
                      </a:pPr>
                      <a:r>
                        <a:rPr lang="it-IT" sz="2400" i="1" dirty="0">
                          <a:solidFill>
                            <a:srgbClr val="002E5A"/>
                          </a:solidFill>
                          <a:latin typeface="+mj-lt"/>
                        </a:rPr>
                        <a:t>Sono convinti che…</a:t>
                      </a:r>
                      <a:endParaRPr lang="it-IT" sz="1600" i="1" dirty="0">
                        <a:solidFill>
                          <a:srgbClr val="002E5A"/>
                        </a:solidFill>
                        <a:latin typeface="+mj-lt"/>
                      </a:endParaRPr>
                    </a:p>
                  </a:txBody>
                  <a:tcPr marL="45716" marR="45716" marT="45716" marB="45716" anchor="ctr" horzOverflow="overflow">
                    <a:lnL w="12700">
                      <a:noFill/>
                      <a:miter lim="400000"/>
                    </a:lnL>
                    <a:lnR>
                      <a:noFill/>
                    </a:lnR>
                    <a:lnT w="6350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/>
                      </a:pPr>
                      <a:r>
                        <a:rPr lang="it-IT" sz="1600" b="1" dirty="0">
                          <a:solidFill>
                            <a:srgbClr val="163E64"/>
                          </a:solidFill>
                          <a:latin typeface="+mj-lt"/>
                          <a:ea typeface="ATCArquette-Regular"/>
                          <a:cs typeface="ATCArquette-Regular"/>
                          <a:sym typeface="ATCArquette-Regular"/>
                        </a:rPr>
                        <a:t>DONNE</a:t>
                      </a:r>
                    </a:p>
                  </a:txBody>
                  <a:tcPr marL="45716" marR="45716" marT="45716" marB="45716" anchor="ctr" horzOverflow="overflow">
                    <a:lnL>
                      <a:noFill/>
                    </a:lnL>
                    <a:lnR>
                      <a:noFill/>
                    </a:lnR>
                    <a:lnT w="6350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b="0"/>
                      </a:pPr>
                      <a:r>
                        <a:rPr lang="it-IT" sz="1600" b="1" dirty="0">
                          <a:solidFill>
                            <a:srgbClr val="163E64"/>
                          </a:solidFill>
                          <a:latin typeface="+mj-lt"/>
                          <a:ea typeface="ATCArquette-Regular"/>
                          <a:cs typeface="ATCArquette-Regular"/>
                          <a:sym typeface="ATCArquette-Regular"/>
                        </a:rPr>
                        <a:t>UOMINI</a:t>
                      </a:r>
                    </a:p>
                  </a:txBody>
                  <a:tcPr marL="45716" marR="45716" marT="45716" marB="45716" anchor="ctr" horzOverflow="overflow">
                    <a:lnL>
                      <a:noFill/>
                    </a:lnL>
                    <a:lnR>
                      <a:noFill/>
                    </a:lnR>
                    <a:lnT w="6350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01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it-IT" sz="2000" b="1" kern="100" dirty="0">
                          <a:solidFill>
                            <a:srgbClr val="002E5A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NELLA PROFESSIONE CI SONO MOLTI PIÙ OSTACOLI PER LE DONNE RISPETTO AGLI UOMINI</a:t>
                      </a:r>
                    </a:p>
                  </a:txBody>
                  <a:tcPr marL="44450" marR="44450" marT="0" marB="0" anchor="ctr">
                    <a:lnL w="12700">
                      <a:miter lim="400000"/>
                    </a:lnL>
                    <a:lnR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it-IT" sz="2400" b="1" kern="0" dirty="0">
                          <a:solidFill>
                            <a:srgbClr val="B4005A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74,2%</a:t>
                      </a:r>
                      <a:endParaRPr lang="it-IT" sz="2400" b="1" kern="100" dirty="0">
                        <a:solidFill>
                          <a:srgbClr val="B4005A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solidFill>
                        <a:srgbClr val="FFFFFF"/>
                      </a:solidFill>
                    </a:lnL>
                    <a:lnR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it-IT" sz="2400" b="1" kern="0" dirty="0">
                          <a:solidFill>
                            <a:srgbClr val="002E5A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33,1%</a:t>
                      </a:r>
                      <a:endParaRPr lang="it-IT" sz="2400" b="1" kern="100" dirty="0">
                        <a:solidFill>
                          <a:srgbClr val="002E5A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solidFill>
                        <a:srgbClr val="FFFFFF"/>
                      </a:solidFill>
                    </a:lnL>
                    <a:lnR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8417">
                <a:tc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it-IT" sz="2000" b="1" kern="100" dirty="0">
                          <a:solidFill>
                            <a:srgbClr val="002E5A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PER RIUSCIRE NELLA PROFESSIONE LE DONNE </a:t>
                      </a:r>
                      <a:br>
                        <a:rPr lang="it-IT" sz="2000" b="1" kern="100" dirty="0">
                          <a:solidFill>
                            <a:srgbClr val="002E5A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2000" b="1" kern="100" dirty="0">
                          <a:solidFill>
                            <a:srgbClr val="002E5A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DEVONO IMPEGNARSI MOLTO DI PIÙ DEGLI UOMINI</a:t>
                      </a:r>
                    </a:p>
                  </a:txBody>
                  <a:tcPr marL="44450" marR="44450" marT="0" marB="0" anchor="ctr">
                    <a:lnL w="12700">
                      <a:miter lim="400000"/>
                    </a:lnL>
                    <a:lnR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it-IT" sz="2400" b="1" kern="0" dirty="0">
                          <a:solidFill>
                            <a:srgbClr val="B4005A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73,1%</a:t>
                      </a:r>
                      <a:endParaRPr lang="it-IT" sz="2400" b="1" kern="100" dirty="0">
                        <a:solidFill>
                          <a:srgbClr val="B4005A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solidFill>
                        <a:srgbClr val="FFFFFF"/>
                      </a:solidFill>
                    </a:lnL>
                    <a:lnR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it-IT" sz="2400" b="1" kern="0" dirty="0">
                          <a:solidFill>
                            <a:srgbClr val="002E5A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32,3%</a:t>
                      </a:r>
                      <a:endParaRPr lang="it-IT" sz="2400" b="1" kern="100" dirty="0">
                        <a:solidFill>
                          <a:srgbClr val="002E5A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solidFill>
                        <a:srgbClr val="FFFFFF"/>
                      </a:solidFill>
                    </a:lnL>
                    <a:lnR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193015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7CB346-A3D8-65FB-B6B2-9C4C44B93C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Numero diapositiva">
            <a:extLst>
              <a:ext uri="{FF2B5EF4-FFF2-40B4-BE49-F238E27FC236}">
                <a16:creationId xmlns:a16="http://schemas.microsoft.com/office/drawing/2014/main" id="{97AE7660-23A3-2EDD-21DE-70A1E1BC02A1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hangingPunct="0"/>
            <a:fld id="{86CB4B4D-7CA3-9044-876B-883B54F8677D}" type="slidenum">
              <a:rPr kern="0"/>
              <a:pPr hangingPunct="0"/>
              <a:t>12</a:t>
            </a:fld>
            <a:endParaRPr kern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42BA537-854E-CB47-B00C-423E4AE549CE}"/>
              </a:ext>
            </a:extLst>
          </p:cNvPr>
          <p:cNvSpPr txBox="1"/>
          <p:nvPr/>
        </p:nvSpPr>
        <p:spPr>
          <a:xfrm>
            <a:off x="474025" y="65060"/>
            <a:ext cx="11243947" cy="9787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2438338" rtl="0" eaLnBrk="1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200" b="1" kern="0" dirty="0">
                <a:solidFill>
                  <a:srgbClr val="002E5A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IL PRIMATO DELLA </a:t>
            </a:r>
            <a:r>
              <a:rPr lang="it-IT" sz="3200" b="1" i="1" u="sng" kern="0" dirty="0">
                <a:solidFill>
                  <a:srgbClr val="002E5A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DIGNITÀ DELLA PERSONA</a:t>
            </a:r>
            <a:r>
              <a:rPr lang="it-IT" sz="3200" b="1" i="1" kern="0" dirty="0">
                <a:solidFill>
                  <a:srgbClr val="002E5A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 </a:t>
            </a:r>
            <a:r>
              <a:rPr lang="it-IT" sz="3200" b="1" kern="0" dirty="0">
                <a:solidFill>
                  <a:srgbClr val="002E5A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NELLA CULTURA E NELLA PRATICA MEDICA</a:t>
            </a:r>
            <a:endParaRPr kumimoji="0" lang="it-IT" sz="3200" b="1" strike="noStrike" kern="0" cap="none" spc="0" normalizeH="0" baseline="0" noProof="0" dirty="0">
              <a:ln>
                <a:noFill/>
              </a:ln>
              <a:solidFill>
                <a:srgbClr val="002E5A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</p:txBody>
      </p: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BD2265EF-3852-2D48-4442-2F87BE8F583B}"/>
              </a:ext>
            </a:extLst>
          </p:cNvPr>
          <p:cNvCxnSpPr/>
          <p:nvPr/>
        </p:nvCxnSpPr>
        <p:spPr>
          <a:xfrm>
            <a:off x="474025" y="1043789"/>
            <a:ext cx="11208190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D539BE2-6601-8C77-AAEF-36C57911CCA4}"/>
              </a:ext>
            </a:extLst>
          </p:cNvPr>
          <p:cNvSpPr txBox="1"/>
          <p:nvPr/>
        </p:nvSpPr>
        <p:spPr>
          <a:xfrm>
            <a:off x="1323158" y="1600893"/>
            <a:ext cx="184671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it-IT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92,6%</a:t>
            </a:r>
            <a:endParaRPr lang="it-IT" sz="4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8BFC1A2-CF06-357C-ACB1-A632E407C405}"/>
              </a:ext>
            </a:extLst>
          </p:cNvPr>
          <p:cNvSpPr txBox="1"/>
          <p:nvPr/>
        </p:nvSpPr>
        <p:spPr>
          <a:xfrm>
            <a:off x="3754387" y="1508561"/>
            <a:ext cx="6859775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it-IT" sz="2800" b="1" dirty="0">
                <a:solidFill>
                  <a:srgbClr val="0E2841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curare le persone senza discriminazioni è un modo per costruire una </a:t>
            </a:r>
            <a:r>
              <a:rPr lang="it-IT" sz="2800" b="1" i="1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cultura di pace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8CCA5AC-691D-62C0-B014-7225482DEFAC}"/>
              </a:ext>
            </a:extLst>
          </p:cNvPr>
          <p:cNvSpPr txBox="1"/>
          <p:nvPr/>
        </p:nvSpPr>
        <p:spPr>
          <a:xfrm>
            <a:off x="1323158" y="2524221"/>
            <a:ext cx="184671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it-IT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91,7%</a:t>
            </a:r>
            <a:endParaRPr lang="it-IT" sz="4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86544E5-DA10-B167-9EF7-ADF64D24E0D2}"/>
              </a:ext>
            </a:extLst>
          </p:cNvPr>
          <p:cNvSpPr txBox="1"/>
          <p:nvPr/>
        </p:nvSpPr>
        <p:spPr>
          <a:xfrm>
            <a:off x="3754387" y="2431889"/>
            <a:ext cx="746220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it-IT" sz="2800" b="1" dirty="0">
                <a:solidFill>
                  <a:srgbClr val="0E2841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promuovere la tutela della salute per tutti crea una </a:t>
            </a:r>
            <a:r>
              <a:rPr lang="it-IT" sz="2800" b="1" i="1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buona convivenza e rafforza la democrazia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0ACADD1-0249-0673-811C-2AC61759CFAD}"/>
              </a:ext>
            </a:extLst>
          </p:cNvPr>
          <p:cNvSpPr txBox="1"/>
          <p:nvPr/>
        </p:nvSpPr>
        <p:spPr>
          <a:xfrm>
            <a:off x="1757855" y="3785259"/>
            <a:ext cx="18467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it-IT" sz="4000" b="1" dirty="0">
                <a:solidFill>
                  <a:srgbClr val="0E2841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46%</a:t>
            </a:r>
            <a:endParaRPr lang="it-IT" sz="3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D775CE7-C475-B23C-B4A5-79B27CEB5747}"/>
              </a:ext>
            </a:extLst>
          </p:cNvPr>
          <p:cNvSpPr txBox="1"/>
          <p:nvPr/>
        </p:nvSpPr>
        <p:spPr>
          <a:xfrm>
            <a:off x="2983443" y="3723704"/>
            <a:ext cx="802677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it-IT" sz="2400" b="1" dirty="0">
                <a:solidFill>
                  <a:srgbClr val="0E2841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è importante </a:t>
            </a:r>
            <a:r>
              <a:rPr lang="it-IT" sz="2400" b="1" i="1" u="sng" dirty="0">
                <a:solidFill>
                  <a:srgbClr val="0E2841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fare volontariato in aree del mondo investite da crisi umanitarie</a:t>
            </a:r>
            <a:r>
              <a:rPr lang="it-IT" sz="2400" b="1" i="1" dirty="0">
                <a:solidFill>
                  <a:srgbClr val="0E2841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it-IT" sz="2400" b="1" dirty="0">
                <a:solidFill>
                  <a:srgbClr val="0E2841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per guerre, catastrofi naturali, povertà, ecc. </a:t>
            </a: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9278DF03-B7DF-9FD2-D8D4-8F975E672721}"/>
              </a:ext>
            </a:extLst>
          </p:cNvPr>
          <p:cNvSpPr/>
          <p:nvPr/>
        </p:nvSpPr>
        <p:spPr>
          <a:xfrm>
            <a:off x="899311" y="1488002"/>
            <a:ext cx="10393378" cy="1994362"/>
          </a:xfrm>
          <a:prstGeom prst="roundRect">
            <a:avLst/>
          </a:prstGeom>
          <a:noFill/>
          <a:ln w="12700" cap="flat">
            <a:solidFill>
              <a:srgbClr val="C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4ED89DF-8CA0-2FEB-8C06-FD4C08FD328D}"/>
              </a:ext>
            </a:extLst>
          </p:cNvPr>
          <p:cNvSpPr txBox="1"/>
          <p:nvPr/>
        </p:nvSpPr>
        <p:spPr>
          <a:xfrm>
            <a:off x="1323158" y="5016054"/>
            <a:ext cx="184671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it-IT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93%</a:t>
            </a:r>
            <a:endParaRPr lang="it-IT" sz="4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06825B1-29B9-9A82-E1A2-4BEE2043F130}"/>
              </a:ext>
            </a:extLst>
          </p:cNvPr>
          <p:cNvSpPr txBox="1"/>
          <p:nvPr/>
        </p:nvSpPr>
        <p:spPr>
          <a:xfrm>
            <a:off x="2983443" y="4954499"/>
            <a:ext cx="8309246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it-IT" sz="2400" b="1" i="1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guida decisiva</a:t>
            </a:r>
            <a:r>
              <a:rPr lang="it-IT" sz="24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it-IT" sz="2400" b="1" dirty="0">
                <a:solidFill>
                  <a:srgbClr val="0E2841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nell’attività medica sono </a:t>
            </a:r>
            <a:r>
              <a:rPr lang="it-IT" sz="2400" b="1" i="1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 valori del giuramento professionale e del codice deontologico</a:t>
            </a:r>
            <a:r>
              <a:rPr lang="it-IT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it-IT" sz="2000" b="1" dirty="0">
                <a:solidFill>
                  <a:srgbClr val="002E5A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(</a:t>
            </a:r>
            <a:r>
              <a:rPr lang="it-IT" sz="2000" b="1" i="1" dirty="0">
                <a:solidFill>
                  <a:srgbClr val="002E5A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autonomia di giudizio, difesa della vita e tutela della salute psichica e fisica, nessuna discriminazione, ecc.</a:t>
            </a:r>
            <a:r>
              <a:rPr lang="it-IT" sz="2000" b="1" dirty="0">
                <a:solidFill>
                  <a:srgbClr val="002E5A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)</a:t>
            </a:r>
            <a:endParaRPr lang="it-IT" sz="2400" b="1" u="sng" dirty="0">
              <a:solidFill>
                <a:srgbClr val="002E5A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73D6905C-5AF6-DFC2-AB76-B98083595817}"/>
              </a:ext>
            </a:extLst>
          </p:cNvPr>
          <p:cNvSpPr/>
          <p:nvPr/>
        </p:nvSpPr>
        <p:spPr>
          <a:xfrm>
            <a:off x="899311" y="4744016"/>
            <a:ext cx="10399414" cy="1432033"/>
          </a:xfrm>
          <a:prstGeom prst="roundRect">
            <a:avLst/>
          </a:prstGeom>
          <a:noFill/>
          <a:ln w="12700" cap="flat">
            <a:solidFill>
              <a:srgbClr val="C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88670686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2101C5-21E1-ECBC-91C0-145DCD28B9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Numero diapositiva">
            <a:extLst>
              <a:ext uri="{FF2B5EF4-FFF2-40B4-BE49-F238E27FC236}">
                <a16:creationId xmlns:a16="http://schemas.microsoft.com/office/drawing/2014/main" id="{441DAC61-E5FC-809E-81DA-08F96ADC14DF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hangingPunct="0"/>
            <a:fld id="{86CB4B4D-7CA3-9044-876B-883B54F8677D}" type="slidenum">
              <a:rPr kern="0"/>
              <a:pPr hangingPunct="0"/>
              <a:t>13</a:t>
            </a:fld>
            <a:endParaRPr kern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991DAF6-EEA2-AB05-8E0D-4D7209A9BB05}"/>
              </a:ext>
            </a:extLst>
          </p:cNvPr>
          <p:cNvSpPr txBox="1"/>
          <p:nvPr/>
        </p:nvSpPr>
        <p:spPr>
          <a:xfrm>
            <a:off x="474025" y="65060"/>
            <a:ext cx="11243947" cy="9787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2438338" rtl="0" eaLnBrk="1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200" b="1" kern="0" dirty="0">
                <a:solidFill>
                  <a:srgbClr val="002E5A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LA CENTRALITÀ DELLA PERSONA FONDAMENTALE ANCHE PER UNA SANITÀ MIGLIORE</a:t>
            </a:r>
            <a:endParaRPr kumimoji="0" lang="it-IT" sz="3200" b="1" strike="noStrike" kern="0" cap="none" spc="0" normalizeH="0" baseline="0" noProof="0" dirty="0">
              <a:ln>
                <a:noFill/>
              </a:ln>
              <a:solidFill>
                <a:srgbClr val="002E5A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</p:txBody>
      </p: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E2A5B01B-5648-DC78-08F6-4A58E0A093C8}"/>
              </a:ext>
            </a:extLst>
          </p:cNvPr>
          <p:cNvCxnSpPr/>
          <p:nvPr/>
        </p:nvCxnSpPr>
        <p:spPr>
          <a:xfrm>
            <a:off x="474025" y="1014697"/>
            <a:ext cx="11208190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5B08A36-DACD-A4AA-E127-CA8A447C5A47}"/>
              </a:ext>
            </a:extLst>
          </p:cNvPr>
          <p:cNvSpPr txBox="1"/>
          <p:nvPr/>
        </p:nvSpPr>
        <p:spPr>
          <a:xfrm>
            <a:off x="1216074" y="2245338"/>
            <a:ext cx="9759848" cy="24929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it-IT" sz="3600" dirty="0">
                <a:solidFill>
                  <a:srgbClr val="002E5A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Per il  </a:t>
            </a:r>
            <a:r>
              <a:rPr lang="it-IT" sz="4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94,3% </a:t>
            </a:r>
            <a:r>
              <a:rPr lang="it-IT" sz="3600" dirty="0">
                <a:solidFill>
                  <a:srgbClr val="002E5A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dei medici</a:t>
            </a:r>
            <a:endParaRPr lang="it-IT" sz="4800" dirty="0">
              <a:solidFill>
                <a:srgbClr val="002E5A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0" algn="ctr">
              <a:defRPr/>
            </a:pPr>
            <a:r>
              <a:rPr lang="it-IT" sz="3600" b="1" dirty="0">
                <a:solidFill>
                  <a:srgbClr val="002E5A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è prioritario </a:t>
            </a:r>
            <a:r>
              <a:rPr lang="it-IT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umanizzare la sanità</a:t>
            </a:r>
            <a:r>
              <a:rPr lang="it-IT" sz="3600" b="1" dirty="0">
                <a:solidFill>
                  <a:srgbClr val="002E5A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,</a:t>
            </a:r>
            <a:br>
              <a:rPr lang="it-IT" sz="3600" b="1" dirty="0">
                <a:solidFill>
                  <a:srgbClr val="002E5A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it-IT" sz="3600" dirty="0">
                <a:solidFill>
                  <a:srgbClr val="002E5A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dedicando più tempo e maggiori attenzioni alla relazionalità con i pazienti</a:t>
            </a:r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CECAE490-1442-4B63-ED6F-A3FDECBBB762}"/>
              </a:ext>
            </a:extLst>
          </p:cNvPr>
          <p:cNvSpPr/>
          <p:nvPr/>
        </p:nvSpPr>
        <p:spPr>
          <a:xfrm>
            <a:off x="1539090" y="2235867"/>
            <a:ext cx="9198320" cy="2589629"/>
          </a:xfrm>
          <a:prstGeom prst="roundRect">
            <a:avLst/>
          </a:prstGeom>
          <a:noFill/>
          <a:ln w="12700" cap="flat">
            <a:solidFill>
              <a:srgbClr val="002E5A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7116897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CAACE8-8C33-4B14-CC3A-A4C51858C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Numero diapositiva">
            <a:extLst>
              <a:ext uri="{FF2B5EF4-FFF2-40B4-BE49-F238E27FC236}">
                <a16:creationId xmlns:a16="http://schemas.microsoft.com/office/drawing/2014/main" id="{E22DCD13-50F3-A283-6BCC-4EE94499B8A0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hangingPunct="0"/>
            <a:fld id="{86CB4B4D-7CA3-9044-876B-883B54F8677D}" type="slidenum">
              <a:rPr kern="0"/>
              <a:pPr hangingPunct="0"/>
              <a:t>14</a:t>
            </a:fld>
            <a:endParaRPr kern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39AEE14-1A29-7837-F4B5-8731C1BDF34F}"/>
              </a:ext>
            </a:extLst>
          </p:cNvPr>
          <p:cNvSpPr txBox="1"/>
          <p:nvPr/>
        </p:nvSpPr>
        <p:spPr>
          <a:xfrm>
            <a:off x="311783" y="120320"/>
            <a:ext cx="11243947" cy="5355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2438338" rtl="0" eaLnBrk="1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200" b="1" kern="0" dirty="0">
                <a:solidFill>
                  <a:srgbClr val="002E5A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LA SFIDA DELL’INTELLIGENZA ARTIFICIALE</a:t>
            </a:r>
            <a:endParaRPr kumimoji="0" lang="it-IT" sz="3200" b="1" i="1" strike="noStrike" kern="0" cap="none" spc="0" normalizeH="0" baseline="0" noProof="0" dirty="0">
              <a:ln>
                <a:noFill/>
              </a:ln>
              <a:solidFill>
                <a:srgbClr val="002E5A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</p:txBody>
      </p: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4323F15F-339C-C79D-7BE3-C391F41BADF6}"/>
              </a:ext>
            </a:extLst>
          </p:cNvPr>
          <p:cNvCxnSpPr/>
          <p:nvPr/>
        </p:nvCxnSpPr>
        <p:spPr>
          <a:xfrm>
            <a:off x="344032" y="651850"/>
            <a:ext cx="11208190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CF1F77B-B4C1-5669-03BC-CA2BDE269F23}"/>
              </a:ext>
            </a:extLst>
          </p:cNvPr>
          <p:cNvSpPr txBox="1"/>
          <p:nvPr/>
        </p:nvSpPr>
        <p:spPr>
          <a:xfrm>
            <a:off x="836805" y="800919"/>
            <a:ext cx="10516354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it-IT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56%</a:t>
            </a:r>
          </a:p>
          <a:p>
            <a:pPr lvl="0" algn="ctr">
              <a:defRPr/>
            </a:pPr>
            <a:r>
              <a:rPr lang="it-IT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ha già utilizzato strumenti di IA nella sua attività clinica quotidiana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6FD8D2D-0234-75B6-ECC6-166F65A4C97C}"/>
              </a:ext>
            </a:extLst>
          </p:cNvPr>
          <p:cNvSpPr txBox="1"/>
          <p:nvPr/>
        </p:nvSpPr>
        <p:spPr>
          <a:xfrm>
            <a:off x="1003379" y="5152511"/>
            <a:ext cx="10183205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it-IT" sz="3200" b="1" dirty="0">
                <a:solidFill>
                  <a:srgbClr val="0E2841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78,3% </a:t>
            </a:r>
            <a:r>
              <a:rPr lang="it-IT" sz="2400" dirty="0">
                <a:solidFill>
                  <a:srgbClr val="0E2841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è importante avere una </a:t>
            </a:r>
            <a:r>
              <a:rPr lang="it-IT" sz="2400" b="1" dirty="0">
                <a:solidFill>
                  <a:srgbClr val="0E2841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formazione specifica sull’IA </a:t>
            </a:r>
            <a:r>
              <a:rPr lang="it-IT" sz="2400" dirty="0">
                <a:solidFill>
                  <a:srgbClr val="0E2841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con riferimento ad </a:t>
            </a:r>
            <a:r>
              <a:rPr lang="it-IT" sz="2400" b="1" dirty="0">
                <a:solidFill>
                  <a:srgbClr val="0E2841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aspetti etici</a:t>
            </a:r>
            <a:r>
              <a:rPr lang="it-IT" sz="2400" dirty="0">
                <a:solidFill>
                  <a:srgbClr val="0E2841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e alle </a:t>
            </a:r>
            <a:r>
              <a:rPr lang="it-IT" sz="2400" b="1" dirty="0">
                <a:solidFill>
                  <a:srgbClr val="0E2841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modalità di utilizzo</a:t>
            </a:r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2A5B5751-973B-5889-3FA5-4C5807C1900E}"/>
              </a:ext>
            </a:extLst>
          </p:cNvPr>
          <p:cNvSpPr/>
          <p:nvPr/>
        </p:nvSpPr>
        <p:spPr>
          <a:xfrm>
            <a:off x="836805" y="909561"/>
            <a:ext cx="10516354" cy="1030131"/>
          </a:xfrm>
          <a:prstGeom prst="roundRect">
            <a:avLst/>
          </a:prstGeom>
          <a:noFill/>
          <a:ln w="12700" cap="flat">
            <a:solidFill>
              <a:srgbClr val="C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4CA7D1B-1B9E-7DBE-08BA-C6182C9E1B31}"/>
              </a:ext>
            </a:extLst>
          </p:cNvPr>
          <p:cNvSpPr txBox="1"/>
          <p:nvPr/>
        </p:nvSpPr>
        <p:spPr>
          <a:xfrm>
            <a:off x="897902" y="2642408"/>
            <a:ext cx="4974756" cy="169277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it-IT" sz="3200" b="1" dirty="0">
                <a:solidFill>
                  <a:srgbClr val="0E2841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44,9%</a:t>
            </a:r>
          </a:p>
          <a:p>
            <a:pPr lvl="0" algn="ctr">
              <a:defRPr/>
            </a:pPr>
            <a:r>
              <a:rPr lang="it-IT" sz="2400" dirty="0">
                <a:solidFill>
                  <a:srgbClr val="0E2841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l’IA può dare un notevole contributo alla </a:t>
            </a:r>
            <a:r>
              <a:rPr lang="it-IT" sz="2400" b="1" dirty="0">
                <a:solidFill>
                  <a:srgbClr val="0E2841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riduzione dei tempi dedicati ad attività amministrative e burocratiche</a:t>
            </a: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85195533-9761-A6E0-760C-06F91C8DA4F3}"/>
              </a:ext>
            </a:extLst>
          </p:cNvPr>
          <p:cNvSpPr/>
          <p:nvPr/>
        </p:nvSpPr>
        <p:spPr>
          <a:xfrm>
            <a:off x="905347" y="2634559"/>
            <a:ext cx="4906213" cy="1991762"/>
          </a:xfrm>
          <a:prstGeom prst="roundRect">
            <a:avLst/>
          </a:prstGeom>
          <a:noFill/>
          <a:ln w="12700" cap="flat">
            <a:solidFill>
              <a:srgbClr val="002E5A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0D3DCE2C-2EAB-9008-A2C9-501016E750FD}"/>
              </a:ext>
            </a:extLst>
          </p:cNvPr>
          <p:cNvSpPr/>
          <p:nvPr/>
        </p:nvSpPr>
        <p:spPr>
          <a:xfrm>
            <a:off x="6378166" y="2641349"/>
            <a:ext cx="4906213" cy="1991762"/>
          </a:xfrm>
          <a:prstGeom prst="roundRect">
            <a:avLst/>
          </a:prstGeom>
          <a:noFill/>
          <a:ln w="12700" cap="flat">
            <a:solidFill>
              <a:srgbClr val="002E5A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E8AF9825-515D-7E1E-B7C6-669C7884FF80}"/>
              </a:ext>
            </a:extLst>
          </p:cNvPr>
          <p:cNvSpPr/>
          <p:nvPr/>
        </p:nvSpPr>
        <p:spPr>
          <a:xfrm>
            <a:off x="905347" y="5152511"/>
            <a:ext cx="10447812" cy="954105"/>
          </a:xfrm>
          <a:prstGeom prst="roundRect">
            <a:avLst/>
          </a:prstGeom>
          <a:noFill/>
          <a:ln w="12700" cap="flat">
            <a:solidFill>
              <a:srgbClr val="002E5A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3ADBAA9-2E28-4692-ADCD-C71929BE671D}"/>
              </a:ext>
            </a:extLst>
          </p:cNvPr>
          <p:cNvSpPr txBox="1"/>
          <p:nvPr/>
        </p:nvSpPr>
        <p:spPr>
          <a:xfrm>
            <a:off x="6378165" y="2273541"/>
            <a:ext cx="490621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it-IT" sz="2400" b="1" dirty="0">
                <a:solidFill>
                  <a:srgbClr val="0E2841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RISCHI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7300FF1-AC29-9D04-FF24-E4C24A2B720E}"/>
              </a:ext>
            </a:extLst>
          </p:cNvPr>
          <p:cNvSpPr txBox="1"/>
          <p:nvPr/>
        </p:nvSpPr>
        <p:spPr>
          <a:xfrm>
            <a:off x="946065" y="2262208"/>
            <a:ext cx="490621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it-IT" sz="2400" b="1" dirty="0">
                <a:solidFill>
                  <a:srgbClr val="0E2841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BENEFICI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1451AEC-54E5-8D3C-DE6F-121DD5869B5F}"/>
              </a:ext>
            </a:extLst>
          </p:cNvPr>
          <p:cNvSpPr txBox="1"/>
          <p:nvPr/>
        </p:nvSpPr>
        <p:spPr>
          <a:xfrm>
            <a:off x="3676146" y="4770970"/>
            <a:ext cx="490621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it-IT" sz="2400" b="1" dirty="0">
                <a:solidFill>
                  <a:srgbClr val="0E2841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COSA SAREBBE NECESSARIO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018FE61-C099-2AE0-986C-50646AD8AD2B}"/>
              </a:ext>
            </a:extLst>
          </p:cNvPr>
          <p:cNvSpPr txBox="1"/>
          <p:nvPr/>
        </p:nvSpPr>
        <p:spPr>
          <a:xfrm>
            <a:off x="6419171" y="2606256"/>
            <a:ext cx="4896105" cy="20621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it-IT" sz="3200" b="1" dirty="0">
                <a:solidFill>
                  <a:srgbClr val="0E2841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34,9% </a:t>
            </a:r>
            <a:endParaRPr lang="it-IT" sz="2400" b="1" dirty="0">
              <a:solidFill>
                <a:srgbClr val="0E2841">
                  <a:lumMod val="90000"/>
                  <a:lumOff val="1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0" algn="ctr">
              <a:defRPr/>
            </a:pPr>
            <a:r>
              <a:rPr lang="it-IT" sz="2400" dirty="0">
                <a:solidFill>
                  <a:srgbClr val="0E2841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ha come</a:t>
            </a:r>
            <a:r>
              <a:rPr lang="it-IT" sz="2400" b="1" dirty="0">
                <a:solidFill>
                  <a:srgbClr val="0E2841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effetto collaterale l’amplificazione in pazienti e familiari </a:t>
            </a:r>
            <a:r>
              <a:rPr lang="it-IT" sz="2400" dirty="0">
                <a:solidFill>
                  <a:srgbClr val="0E2841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della convinzione di</a:t>
            </a:r>
            <a:r>
              <a:rPr lang="it-IT" sz="2400" b="1" dirty="0">
                <a:solidFill>
                  <a:srgbClr val="0E2841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poter dialogare alla pari con i medici</a:t>
            </a:r>
          </a:p>
        </p:txBody>
      </p:sp>
    </p:spTree>
    <p:extLst>
      <p:ext uri="{BB962C8B-B14F-4D97-AF65-F5344CB8AC3E}">
        <p14:creationId xmlns:p14="http://schemas.microsoft.com/office/powerpoint/2010/main" val="2714747155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714B2F-580D-67BF-2B17-CB232BCAB3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Numero diapositiva">
            <a:extLst>
              <a:ext uri="{FF2B5EF4-FFF2-40B4-BE49-F238E27FC236}">
                <a16:creationId xmlns:a16="http://schemas.microsoft.com/office/drawing/2014/main" id="{E305DC11-9E73-CFB4-C660-4A5CC784F0B3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hangingPunct="0"/>
            <a:fld id="{86CB4B4D-7CA3-9044-876B-883B54F8677D}" type="slidenum">
              <a:rPr kern="0"/>
              <a:pPr hangingPunct="0"/>
              <a:t>15</a:t>
            </a:fld>
            <a:endParaRPr kern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4E78005-889A-AD3E-0FA2-6E921CC5BFA6}"/>
              </a:ext>
            </a:extLst>
          </p:cNvPr>
          <p:cNvSpPr txBox="1"/>
          <p:nvPr/>
        </p:nvSpPr>
        <p:spPr>
          <a:xfrm>
            <a:off x="311783" y="120320"/>
            <a:ext cx="11243947" cy="5355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2438338" rtl="0" eaLnBrk="1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200" b="1" kern="0" dirty="0">
                <a:solidFill>
                  <a:srgbClr val="002E5A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CONCLUSIONI</a:t>
            </a:r>
            <a:endParaRPr kumimoji="0" lang="it-IT" sz="3200" b="1" i="1" strike="noStrike" kern="0" cap="none" spc="0" normalizeH="0" baseline="0" noProof="0" dirty="0">
              <a:ln>
                <a:noFill/>
              </a:ln>
              <a:solidFill>
                <a:srgbClr val="002E5A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</p:txBody>
      </p: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5B941043-9C37-8FD0-DB2B-B417A84CFA78}"/>
              </a:ext>
            </a:extLst>
          </p:cNvPr>
          <p:cNvCxnSpPr/>
          <p:nvPr/>
        </p:nvCxnSpPr>
        <p:spPr>
          <a:xfrm>
            <a:off x="344032" y="651850"/>
            <a:ext cx="11208190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886BDB2-A09E-EF76-6FDA-4624D3A4377C}"/>
              </a:ext>
            </a:extLst>
          </p:cNvPr>
          <p:cNvSpPr txBox="1"/>
          <p:nvPr/>
        </p:nvSpPr>
        <p:spPr>
          <a:xfrm>
            <a:off x="643739" y="1675573"/>
            <a:ext cx="10904522" cy="40934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lvl="0" indent="-342900" algn="ctr">
              <a:buFont typeface="Arial" panose="020B0604020202020204" pitchFamily="34" charset="0"/>
              <a:buChar char="•"/>
              <a:defRPr/>
            </a:pPr>
            <a:r>
              <a:rPr lang="it-IT" sz="2600" dirty="0">
                <a:solidFill>
                  <a:srgbClr val="0E2841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Per una maggioranza di medici, </a:t>
            </a:r>
            <a:r>
              <a:rPr lang="it-IT" sz="2600" b="1" dirty="0">
                <a:solidFill>
                  <a:srgbClr val="0E2841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vita privata e famiglia contano più del lavoro </a:t>
            </a:r>
            <a:br>
              <a:rPr lang="it-IT" sz="2600" b="1" dirty="0">
                <a:solidFill>
                  <a:srgbClr val="0E2841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it-IT" sz="2600" dirty="0">
                <a:solidFill>
                  <a:srgbClr val="0E2841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(in particolare per </a:t>
            </a:r>
            <a:r>
              <a:rPr lang="it-IT" sz="2600" i="1" dirty="0">
                <a:solidFill>
                  <a:srgbClr val="0E2841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giovani </a:t>
            </a:r>
            <a:r>
              <a:rPr lang="it-IT" sz="2600" dirty="0">
                <a:solidFill>
                  <a:srgbClr val="0E2841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 </a:t>
            </a:r>
            <a:r>
              <a:rPr lang="it-IT" sz="2600" i="1" dirty="0">
                <a:solidFill>
                  <a:srgbClr val="0E2841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donne</a:t>
            </a:r>
            <a:r>
              <a:rPr lang="it-IT" sz="2600" dirty="0">
                <a:solidFill>
                  <a:srgbClr val="0E2841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)</a:t>
            </a:r>
          </a:p>
          <a:p>
            <a:pPr marL="342900" lvl="0" indent="-342900" algn="ctr">
              <a:buFont typeface="Arial" panose="020B0604020202020204" pitchFamily="34" charset="0"/>
              <a:buChar char="•"/>
              <a:defRPr/>
            </a:pPr>
            <a:endParaRPr lang="it-IT" sz="2600" dirty="0">
              <a:solidFill>
                <a:srgbClr val="0E2841">
                  <a:lumMod val="90000"/>
                  <a:lumOff val="1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342900" lvl="0" indent="-342900" algn="ctr">
              <a:buFont typeface="Arial" panose="020B0604020202020204" pitchFamily="34" charset="0"/>
              <a:buChar char="•"/>
              <a:defRPr/>
            </a:pPr>
            <a:r>
              <a:rPr lang="it-IT" sz="2600" dirty="0">
                <a:solidFill>
                  <a:srgbClr val="0E2841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Il </a:t>
            </a:r>
            <a:r>
              <a:rPr lang="it-IT" sz="2600" b="1" dirty="0">
                <a:solidFill>
                  <a:srgbClr val="0E2841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codice deontologico </a:t>
            </a:r>
            <a:r>
              <a:rPr lang="it-IT" sz="2600" dirty="0">
                <a:solidFill>
                  <a:srgbClr val="0E2841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 la </a:t>
            </a:r>
            <a:r>
              <a:rPr lang="it-IT" sz="2600" b="1" dirty="0">
                <a:solidFill>
                  <a:srgbClr val="0E2841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dignità della persona </a:t>
            </a:r>
            <a:r>
              <a:rPr lang="it-IT" sz="2600" dirty="0">
                <a:solidFill>
                  <a:srgbClr val="0E2841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sono la </a:t>
            </a:r>
            <a:r>
              <a:rPr lang="it-IT" sz="2600" b="1" dirty="0">
                <a:solidFill>
                  <a:srgbClr val="0E2841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vera bussola </a:t>
            </a:r>
            <a:r>
              <a:rPr lang="it-IT" sz="2600" dirty="0">
                <a:solidFill>
                  <a:srgbClr val="0E2841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dell’agire del medico:  </a:t>
            </a:r>
            <a:r>
              <a:rPr lang="it-IT" sz="2600" b="1" i="1" u="sng" dirty="0">
                <a:solidFill>
                  <a:srgbClr val="0E2841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curare tutti senza discriminazione alcuna ha un enorme valore materiale e simbolico per la PACE, per la </a:t>
            </a:r>
            <a:r>
              <a:rPr lang="it-IT" sz="2600" b="1" i="1" u="sng">
                <a:solidFill>
                  <a:srgbClr val="0E2841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DEMOCRAZIA e per </a:t>
            </a:r>
            <a:r>
              <a:rPr lang="it-IT" sz="2600" b="1" i="1" u="sng" dirty="0">
                <a:solidFill>
                  <a:srgbClr val="0E2841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la CONVIVENZA COLLETTIVA</a:t>
            </a:r>
          </a:p>
          <a:p>
            <a:pPr marL="342900" lvl="0" indent="-342900" algn="ctr">
              <a:buFont typeface="Arial" panose="020B0604020202020204" pitchFamily="34" charset="0"/>
              <a:buChar char="•"/>
              <a:defRPr/>
            </a:pPr>
            <a:endParaRPr lang="it-IT" sz="2600" dirty="0">
              <a:solidFill>
                <a:srgbClr val="0E2841">
                  <a:lumMod val="90000"/>
                  <a:lumOff val="1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342900" lvl="0" indent="-342900" algn="ctr">
              <a:buFont typeface="Arial" panose="020B0604020202020204" pitchFamily="34" charset="0"/>
              <a:buChar char="•"/>
              <a:defRPr/>
            </a:pPr>
            <a:r>
              <a:rPr lang="it-IT" sz="2600" b="1" dirty="0">
                <a:solidFill>
                  <a:srgbClr val="0E2841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IA </a:t>
            </a:r>
            <a:r>
              <a:rPr lang="it-IT" sz="2600" b="1" u="sng" dirty="0">
                <a:solidFill>
                  <a:srgbClr val="0E2841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sì</a:t>
            </a:r>
            <a:r>
              <a:rPr lang="it-IT" sz="2600" dirty="0">
                <a:solidFill>
                  <a:srgbClr val="0E2841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, purché formati a ben utilizzarla soprattutto per </a:t>
            </a:r>
            <a:r>
              <a:rPr lang="it-IT" sz="2600" b="1" i="1" dirty="0">
                <a:solidFill>
                  <a:srgbClr val="0E2841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togliere tempo alla burocrazia e dedicarne di più ai pazienti</a:t>
            </a:r>
          </a:p>
        </p:txBody>
      </p:sp>
    </p:spTree>
    <p:extLst>
      <p:ext uri="{BB962C8B-B14F-4D97-AF65-F5344CB8AC3E}">
        <p14:creationId xmlns:p14="http://schemas.microsoft.com/office/powerpoint/2010/main" val="2076255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C3CDD8-0399-A060-51D4-D9B90EB7A5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Numero diapositiva">
            <a:extLst>
              <a:ext uri="{FF2B5EF4-FFF2-40B4-BE49-F238E27FC236}">
                <a16:creationId xmlns:a16="http://schemas.microsoft.com/office/drawing/2014/main" id="{D74B0050-4FED-7DF4-DCD3-6549B81C3EA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hangingPunct="0"/>
            <a:fld id="{86CB4B4D-7CA3-9044-876B-883B54F8677D}" type="slidenum">
              <a:rPr kern="0"/>
              <a:pPr hangingPunct="0"/>
              <a:t>2</a:t>
            </a:fld>
            <a:endParaRPr kern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29698C7-D3C0-9958-FE1D-BD5ACB930FAB}"/>
              </a:ext>
            </a:extLst>
          </p:cNvPr>
          <p:cNvSpPr txBox="1"/>
          <p:nvPr/>
        </p:nvSpPr>
        <p:spPr>
          <a:xfrm>
            <a:off x="311783" y="120320"/>
            <a:ext cx="11243947" cy="5355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2438338" rtl="0" eaLnBrk="1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200" b="1" kern="0" dirty="0">
                <a:solidFill>
                  <a:srgbClr val="002E5A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PRIORITÀ DI VITA: </a:t>
            </a:r>
            <a:r>
              <a:rPr lang="it-IT" sz="3200" b="1" i="1" kern="0" dirty="0">
                <a:solidFill>
                  <a:srgbClr val="002E5A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AL PRIMO POSTO LA VITA PRIVATA</a:t>
            </a:r>
            <a:endParaRPr kumimoji="0" lang="it-IT" sz="3200" b="1" i="1" strike="noStrike" kern="0" cap="none" spc="0" normalizeH="0" baseline="0" noProof="0" dirty="0">
              <a:ln>
                <a:noFill/>
              </a:ln>
              <a:solidFill>
                <a:srgbClr val="002E5A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</p:txBody>
      </p: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692FCF85-9BAD-92B2-00DA-B268DAA14F4B}"/>
              </a:ext>
            </a:extLst>
          </p:cNvPr>
          <p:cNvCxnSpPr/>
          <p:nvPr/>
        </p:nvCxnSpPr>
        <p:spPr>
          <a:xfrm>
            <a:off x="344032" y="651850"/>
            <a:ext cx="11208190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62B05D2-AE7C-6638-415A-72C7B6FAB2C9}"/>
              </a:ext>
            </a:extLst>
          </p:cNvPr>
          <p:cNvSpPr txBox="1"/>
          <p:nvPr/>
        </p:nvSpPr>
        <p:spPr>
          <a:xfrm>
            <a:off x="3715118" y="2142217"/>
            <a:ext cx="8185949" cy="33547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it-IT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62,7% </a:t>
            </a:r>
            <a:r>
              <a:rPr lang="it-IT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la </a:t>
            </a:r>
            <a:r>
              <a:rPr lang="it-IT" sz="2800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famiglia</a:t>
            </a:r>
            <a:r>
              <a:rPr lang="it-IT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, la </a:t>
            </a:r>
            <a:r>
              <a:rPr lang="it-IT" sz="2800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vita privata</a:t>
            </a: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endParaRPr lang="it-IT" sz="2800" dirty="0">
              <a:solidFill>
                <a:srgbClr val="0E2841">
                  <a:lumMod val="90000"/>
                  <a:lumOff val="1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it-IT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9,8% </a:t>
            </a:r>
            <a:r>
              <a:rPr lang="it-IT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il </a:t>
            </a:r>
            <a:r>
              <a:rPr lang="it-IT" sz="2800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tempo per sé stessi</a:t>
            </a:r>
            <a:r>
              <a:rPr lang="it-IT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e per i propri interessi, passioni, hobby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it-IT" sz="2800" dirty="0">
              <a:solidFill>
                <a:srgbClr val="0E2841">
                  <a:lumMod val="90000"/>
                  <a:lumOff val="1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it-IT" sz="2800" dirty="0">
              <a:solidFill>
                <a:srgbClr val="0E2841">
                  <a:lumMod val="90000"/>
                  <a:lumOff val="1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it-IT" sz="3600" b="1" dirty="0">
                <a:solidFill>
                  <a:srgbClr val="002E5A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27,5%</a:t>
            </a:r>
            <a:r>
              <a:rPr lang="it-IT" sz="3200" b="1" dirty="0">
                <a:solidFill>
                  <a:srgbClr val="002E5A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it-IT" sz="2800" dirty="0">
                <a:solidFill>
                  <a:srgbClr val="002E5A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la </a:t>
            </a:r>
            <a:r>
              <a:rPr lang="it-IT" sz="2800" u="sng" dirty="0">
                <a:solidFill>
                  <a:srgbClr val="002E5A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professione medica</a:t>
            </a: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E72DEF2E-D7CC-F907-E99C-2CC1280B6E13}"/>
              </a:ext>
            </a:extLst>
          </p:cNvPr>
          <p:cNvCxnSpPr/>
          <p:nvPr/>
        </p:nvCxnSpPr>
        <p:spPr>
          <a:xfrm flipH="1">
            <a:off x="3512919" y="2417275"/>
            <a:ext cx="31855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192532D4-0D4C-1E59-C7CF-CB2394A98819}"/>
              </a:ext>
            </a:extLst>
          </p:cNvPr>
          <p:cNvCxnSpPr/>
          <p:nvPr/>
        </p:nvCxnSpPr>
        <p:spPr>
          <a:xfrm flipH="1">
            <a:off x="3512919" y="3336956"/>
            <a:ext cx="31855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30B27035-A345-C8DC-76F8-088FBB38095D}"/>
              </a:ext>
            </a:extLst>
          </p:cNvPr>
          <p:cNvCxnSpPr/>
          <p:nvPr/>
        </p:nvCxnSpPr>
        <p:spPr>
          <a:xfrm>
            <a:off x="3512919" y="2426329"/>
            <a:ext cx="0" cy="910627"/>
          </a:xfrm>
          <a:prstGeom prst="line">
            <a:avLst/>
          </a:prstGeom>
          <a:noFill/>
          <a:ln w="3175" cap="flat">
            <a:solidFill>
              <a:srgbClr val="C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92352BD4-B5B1-D31F-64A9-CDC2E42625FC}"/>
              </a:ext>
            </a:extLst>
          </p:cNvPr>
          <p:cNvCxnSpPr/>
          <p:nvPr/>
        </p:nvCxnSpPr>
        <p:spPr>
          <a:xfrm flipH="1">
            <a:off x="3304515" y="2854483"/>
            <a:ext cx="208404" cy="0"/>
          </a:xfrm>
          <a:prstGeom prst="line">
            <a:avLst/>
          </a:prstGeom>
          <a:noFill/>
          <a:ln w="3175" cap="flat">
            <a:solidFill>
              <a:srgbClr val="C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4CF2277-EDD5-A426-E8E5-A6EB2317E359}"/>
              </a:ext>
            </a:extLst>
          </p:cNvPr>
          <p:cNvSpPr txBox="1"/>
          <p:nvPr/>
        </p:nvSpPr>
        <p:spPr>
          <a:xfrm>
            <a:off x="1060477" y="1183381"/>
            <a:ext cx="1007104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it-IT" sz="2800" dirty="0">
                <a:solidFill>
                  <a:srgbClr val="0E2841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Relativamente alla propria vita, hanno indicato come </a:t>
            </a:r>
            <a:r>
              <a:rPr lang="it-IT" sz="2800" b="1" u="sng" dirty="0">
                <a:solidFill>
                  <a:srgbClr val="0E2841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prima priorità</a:t>
            </a:r>
            <a:endParaRPr lang="it-IT" sz="2800" dirty="0">
              <a:solidFill>
                <a:srgbClr val="0E2841">
                  <a:lumMod val="90000"/>
                  <a:lumOff val="1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EABF591-74EA-5477-B24A-310149F81AC3}"/>
              </a:ext>
            </a:extLst>
          </p:cNvPr>
          <p:cNvSpPr txBox="1"/>
          <p:nvPr/>
        </p:nvSpPr>
        <p:spPr>
          <a:xfrm>
            <a:off x="1842295" y="2531317"/>
            <a:ext cx="135801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it-IT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72,5%</a:t>
            </a:r>
            <a:endParaRPr lang="it-IT" sz="3200" u="sng" dirty="0">
              <a:solidFill>
                <a:srgbClr val="002E5A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E9793908-1156-F912-4D9A-3CB802A425DF}"/>
              </a:ext>
            </a:extLst>
          </p:cNvPr>
          <p:cNvSpPr/>
          <p:nvPr/>
        </p:nvSpPr>
        <p:spPr>
          <a:xfrm>
            <a:off x="1686966" y="2302222"/>
            <a:ext cx="1617548" cy="1158840"/>
          </a:xfrm>
          <a:prstGeom prst="ellipse">
            <a:avLst/>
          </a:prstGeom>
          <a:noFill/>
          <a:ln w="12700" cap="flat">
            <a:solidFill>
              <a:srgbClr val="C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85045365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FC6351-B72F-B247-E41F-8C04C90EF9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Numero diapositiva">
            <a:extLst>
              <a:ext uri="{FF2B5EF4-FFF2-40B4-BE49-F238E27FC236}">
                <a16:creationId xmlns:a16="http://schemas.microsoft.com/office/drawing/2014/main" id="{6BD73B42-2639-DE67-35FD-E88CE110CDB2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hangingPunct="0"/>
            <a:fld id="{86CB4B4D-7CA3-9044-876B-883B54F8677D}" type="slidenum">
              <a:rPr kern="0"/>
              <a:pPr hangingPunct="0"/>
              <a:t>3</a:t>
            </a:fld>
            <a:endParaRPr kern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55EA274-753E-E74B-7FB2-9401D3F10742}"/>
              </a:ext>
            </a:extLst>
          </p:cNvPr>
          <p:cNvSpPr txBox="1"/>
          <p:nvPr/>
        </p:nvSpPr>
        <p:spPr>
          <a:xfrm>
            <a:off x="311783" y="120320"/>
            <a:ext cx="11243947" cy="5355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2438338" rtl="0" eaLnBrk="1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200" b="1" kern="0" dirty="0">
                <a:solidFill>
                  <a:srgbClr val="002E5A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PRIORITÀ DI VITA: </a:t>
            </a:r>
            <a:r>
              <a:rPr lang="it-IT" sz="3200" b="1" i="1" kern="0" dirty="0">
                <a:solidFill>
                  <a:srgbClr val="002E5A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AL PRIMO POSTO LA VITA PRIVATA</a:t>
            </a:r>
          </a:p>
        </p:txBody>
      </p: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295C9673-9BF5-C6FF-B5CD-1D0F1E62ACCD}"/>
              </a:ext>
            </a:extLst>
          </p:cNvPr>
          <p:cNvCxnSpPr/>
          <p:nvPr/>
        </p:nvCxnSpPr>
        <p:spPr>
          <a:xfrm>
            <a:off x="344032" y="651850"/>
            <a:ext cx="11208190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8D8B95A-2BD5-3575-9AF3-34147FF84B51}"/>
              </a:ext>
            </a:extLst>
          </p:cNvPr>
          <p:cNvSpPr txBox="1"/>
          <p:nvPr/>
        </p:nvSpPr>
        <p:spPr>
          <a:xfrm>
            <a:off x="967210" y="1368538"/>
            <a:ext cx="1025757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it-IT" sz="2000" dirty="0">
                <a:solidFill>
                  <a:srgbClr val="0E2841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Relativamente alla propria vita, hanno indicato come </a:t>
            </a:r>
            <a:r>
              <a:rPr lang="it-IT" sz="2000" b="1" u="sng" dirty="0">
                <a:solidFill>
                  <a:srgbClr val="0E2841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prima priorità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4E9015E-6868-1885-A91D-1528BA1768A1}"/>
              </a:ext>
            </a:extLst>
          </p:cNvPr>
          <p:cNvSpPr txBox="1"/>
          <p:nvPr/>
        </p:nvSpPr>
        <p:spPr>
          <a:xfrm>
            <a:off x="474026" y="655851"/>
            <a:ext cx="11243947" cy="5355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2438338" rtl="0" eaLnBrk="1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200" b="1" i="1" u="sng" kern="0" dirty="0">
                <a:solidFill>
                  <a:srgbClr val="002E5A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Per età</a:t>
            </a:r>
          </a:p>
        </p:txBody>
      </p:sp>
      <p:graphicFrame>
        <p:nvGraphicFramePr>
          <p:cNvPr id="4" name="Tabella 7">
            <a:extLst>
              <a:ext uri="{FF2B5EF4-FFF2-40B4-BE49-F238E27FC236}">
                <a16:creationId xmlns:a16="http://schemas.microsoft.com/office/drawing/2014/main" id="{82E0A343-5B43-9F5E-7FF9-1AAD0D16A1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4618682"/>
              </p:ext>
            </p:extLst>
          </p:nvPr>
        </p:nvGraphicFramePr>
        <p:xfrm>
          <a:off x="606582" y="1886984"/>
          <a:ext cx="10651295" cy="4325119"/>
        </p:xfrm>
        <a:graphic>
          <a:graphicData uri="http://schemas.openxmlformats.org/drawingml/2006/table">
            <a:tbl>
              <a:tblPr firstRow="1" bandRow="1"/>
              <a:tblGrid>
                <a:gridCol w="5704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9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90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90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62521">
                <a:tc>
                  <a:txBody>
                    <a:bodyPr/>
                    <a:lstStyle/>
                    <a:p>
                      <a:pPr algn="l" defTabSz="914400">
                        <a:defRPr>
                          <a:solidFill>
                            <a:srgbClr val="FFFFFF"/>
                          </a:solidFill>
                          <a:latin typeface="Aptos"/>
                          <a:ea typeface="Aptos"/>
                          <a:cs typeface="Aptos"/>
                          <a:sym typeface="Aptos"/>
                        </a:defRPr>
                      </a:pPr>
                      <a:endParaRPr lang="it-IT" sz="1400" dirty="0">
                        <a:latin typeface="+mj-lt"/>
                      </a:endParaRPr>
                    </a:p>
                  </a:txBody>
                  <a:tcPr marL="45716" marR="45716" marT="45716" marB="45716" anchor="ctr" horzOverflow="overflow">
                    <a:lnL w="12700">
                      <a:noFill/>
                      <a:miter lim="400000"/>
                    </a:lnL>
                    <a:lnR>
                      <a:noFill/>
                    </a:lnR>
                    <a:lnT w="6350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/>
                      </a:pPr>
                      <a:r>
                        <a:rPr lang="it-IT" sz="1600" b="1" dirty="0">
                          <a:solidFill>
                            <a:srgbClr val="163E64"/>
                          </a:solidFill>
                          <a:latin typeface="+mj-lt"/>
                          <a:ea typeface="ATCArquette-Regular"/>
                          <a:cs typeface="ATCArquette-Regular"/>
                          <a:sym typeface="ATCArquette-Regular"/>
                        </a:rPr>
                        <a:t>FINO A </a:t>
                      </a:r>
                      <a:br>
                        <a:rPr lang="it-IT" sz="1600" b="1" dirty="0">
                          <a:solidFill>
                            <a:srgbClr val="163E64"/>
                          </a:solidFill>
                          <a:latin typeface="+mj-lt"/>
                          <a:ea typeface="ATCArquette-Regular"/>
                          <a:cs typeface="ATCArquette-Regular"/>
                          <a:sym typeface="ATCArquette-Regular"/>
                        </a:rPr>
                      </a:br>
                      <a:r>
                        <a:rPr lang="it-IT" sz="1600" b="1" dirty="0">
                          <a:solidFill>
                            <a:srgbClr val="163E64"/>
                          </a:solidFill>
                          <a:latin typeface="+mj-lt"/>
                          <a:ea typeface="ATCArquette-Regular"/>
                          <a:cs typeface="ATCArquette-Regular"/>
                          <a:sym typeface="ATCArquette-Regular"/>
                        </a:rPr>
                        <a:t>49 ANNI</a:t>
                      </a:r>
                    </a:p>
                  </a:txBody>
                  <a:tcPr marL="45716" marR="45716" marT="45716" marB="45716" anchor="ctr" horzOverflow="overflow">
                    <a:lnL>
                      <a:noFill/>
                    </a:lnL>
                    <a:lnR>
                      <a:noFill/>
                    </a:lnR>
                    <a:lnT w="6350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b="0"/>
                      </a:pPr>
                      <a:r>
                        <a:rPr lang="it-IT" sz="1600" b="1" dirty="0">
                          <a:solidFill>
                            <a:srgbClr val="163E64"/>
                          </a:solidFill>
                          <a:latin typeface="+mj-lt"/>
                          <a:ea typeface="ATCArquette-Regular"/>
                          <a:cs typeface="ATCArquette-Regular"/>
                          <a:sym typeface="ATCArquette-Regular"/>
                        </a:rPr>
                        <a:t>TRA </a:t>
                      </a:r>
                    </a:p>
                    <a:p>
                      <a:pPr defTabSz="457200">
                        <a:defRPr b="0"/>
                      </a:pPr>
                      <a:r>
                        <a:rPr lang="it-IT" sz="1600" b="1" dirty="0">
                          <a:solidFill>
                            <a:srgbClr val="163E64"/>
                          </a:solidFill>
                          <a:latin typeface="+mj-lt"/>
                          <a:ea typeface="ATCArquette-Regular"/>
                          <a:cs typeface="ATCArquette-Regular"/>
                          <a:sym typeface="ATCArquette-Regular"/>
                        </a:rPr>
                        <a:t>50 E 59 ANNI</a:t>
                      </a:r>
                    </a:p>
                  </a:txBody>
                  <a:tcPr marL="45716" marR="45716" marT="45716" marB="45716" anchor="ctr" horzOverflow="overflow">
                    <a:lnL>
                      <a:noFill/>
                    </a:lnL>
                    <a:lnR>
                      <a:noFill/>
                    </a:lnR>
                    <a:lnT w="6350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b="0"/>
                      </a:pPr>
                      <a:r>
                        <a:rPr lang="it-IT" sz="1600" b="1" dirty="0">
                          <a:solidFill>
                            <a:srgbClr val="163E64"/>
                          </a:solidFill>
                          <a:latin typeface="+mj-lt"/>
                          <a:ea typeface="ATCArquette-Regular"/>
                          <a:cs typeface="ATCArquette-Regular"/>
                          <a:sym typeface="ATCArquette-Regular"/>
                        </a:rPr>
                        <a:t>ALMENO </a:t>
                      </a:r>
                    </a:p>
                    <a:p>
                      <a:pPr defTabSz="457200">
                        <a:defRPr b="0"/>
                      </a:pPr>
                      <a:r>
                        <a:rPr lang="it-IT" sz="1600" b="1" dirty="0">
                          <a:solidFill>
                            <a:srgbClr val="163E64"/>
                          </a:solidFill>
                          <a:latin typeface="+mj-lt"/>
                          <a:ea typeface="ATCArquette-Regular"/>
                          <a:cs typeface="ATCArquette-Regular"/>
                          <a:sym typeface="ATCArquette-Regular"/>
                        </a:rPr>
                        <a:t>60 ANNI</a:t>
                      </a:r>
                    </a:p>
                  </a:txBody>
                  <a:tcPr marL="45716" marR="45716" marT="45716" marB="45716" anchor="ctr" horzOverflow="overflow">
                    <a:lnL>
                      <a:noFill/>
                    </a:lnL>
                    <a:lnR>
                      <a:noFill/>
                    </a:lnR>
                    <a:lnT w="6350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596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it-IT" sz="1800" b="1" kern="100" dirty="0">
                        <a:solidFill>
                          <a:srgbClr val="C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it-IT" sz="1800" b="1" kern="1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LA FAMIGLIA, LA VITA PRIVATA</a:t>
                      </a:r>
                    </a:p>
                  </a:txBody>
                  <a:tcPr marL="44450" marR="44450" marT="0" marB="0" anchor="ctr">
                    <a:lnL w="12700">
                      <a:noFill/>
                      <a:miter lim="400000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it-IT" sz="2400" b="1" kern="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it-IT" sz="2400" b="1" kern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70,8%</a:t>
                      </a:r>
                      <a:endParaRPr lang="it-IT" sz="2400" b="1" kern="100" dirty="0">
                        <a:solidFill>
                          <a:srgbClr val="C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it-IT" sz="2400" b="1" kern="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it-IT" sz="2400" b="1" kern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66,4%</a:t>
                      </a:r>
                      <a:endParaRPr lang="it-IT" sz="2400" b="1" kern="100" dirty="0">
                        <a:solidFill>
                          <a:srgbClr val="C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it-IT" sz="2400" b="1" kern="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it-IT" sz="2400" b="1" kern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56%</a:t>
                      </a:r>
                      <a:endParaRPr lang="it-IT" sz="2400" b="1" kern="100" dirty="0">
                        <a:solidFill>
                          <a:srgbClr val="C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2576">
                <a:tc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it-IT" sz="1800" b="1" kern="1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TEMPO PER SÉ STESSI E I PROPRI INTERESSI, PASSIONI, HOBBY</a:t>
                      </a:r>
                    </a:p>
                  </a:txBody>
                  <a:tcPr marL="44450" marR="44450" marT="0" marB="0" anchor="ctr">
                    <a:lnL w="12700">
                      <a:miter lim="400000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it-IT" sz="2400" b="1" kern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13,0%</a:t>
                      </a:r>
                      <a:endParaRPr lang="it-IT" sz="2400" b="1" kern="100" dirty="0">
                        <a:solidFill>
                          <a:srgbClr val="C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it-IT" sz="2400" b="1" kern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8,4%</a:t>
                      </a:r>
                      <a:endParaRPr lang="it-IT" sz="2400" b="1" kern="100" dirty="0">
                        <a:solidFill>
                          <a:srgbClr val="C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it-IT" sz="2400" b="1" kern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8,6%</a:t>
                      </a:r>
                      <a:endParaRPr lang="it-IT" sz="2400" b="1" kern="100" dirty="0">
                        <a:solidFill>
                          <a:srgbClr val="C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solidFill>
                        <a:srgbClr val="FFFFFF"/>
                      </a:solidFill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24055">
                <a:tc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it-IT" sz="1800" b="1" kern="100" dirty="0">
                        <a:solidFill>
                          <a:srgbClr val="002E5A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it-IT" sz="1800" b="1" kern="100" dirty="0">
                          <a:solidFill>
                            <a:srgbClr val="002E5A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LA PROFESSIONE MEDICA</a:t>
                      </a:r>
                    </a:p>
                  </a:txBody>
                  <a:tcPr marL="44450" marR="44450" marT="0" marB="0" anchor="ctr">
                    <a:lnL w="12700">
                      <a:miter lim="400000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it-IT" sz="2400" b="1" kern="0" dirty="0">
                        <a:solidFill>
                          <a:srgbClr val="002E5A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it-IT" sz="2400" b="1" kern="0" dirty="0">
                          <a:solidFill>
                            <a:srgbClr val="002E5A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16,2%</a:t>
                      </a:r>
                      <a:endParaRPr lang="it-IT" sz="2400" b="1" kern="100" dirty="0">
                        <a:solidFill>
                          <a:srgbClr val="002E5A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it-IT" sz="2400" b="1" kern="0" dirty="0">
                        <a:solidFill>
                          <a:srgbClr val="002E5A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it-IT" sz="2400" b="1" kern="0" dirty="0">
                          <a:solidFill>
                            <a:srgbClr val="002E5A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25,2%</a:t>
                      </a:r>
                      <a:endParaRPr lang="it-IT" sz="2400" b="1" kern="100" dirty="0">
                        <a:solidFill>
                          <a:srgbClr val="002E5A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it-IT" sz="2400" b="1" kern="0" dirty="0">
                        <a:solidFill>
                          <a:srgbClr val="002E5A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it-IT" sz="2400" b="1" kern="0" dirty="0">
                          <a:solidFill>
                            <a:srgbClr val="002E5A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35,4%</a:t>
                      </a:r>
                      <a:endParaRPr lang="it-IT" sz="2400" b="1" kern="100" dirty="0">
                        <a:solidFill>
                          <a:srgbClr val="002E5A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2218501"/>
                  </a:ext>
                </a:extLst>
              </a:tr>
            </a:tbl>
          </a:graphicData>
        </a:graphic>
      </p:graphicFrame>
      <p:sp>
        <p:nvSpPr>
          <p:cNvPr id="9" name="Segno di addizione 8">
            <a:extLst>
              <a:ext uri="{FF2B5EF4-FFF2-40B4-BE49-F238E27FC236}">
                <a16:creationId xmlns:a16="http://schemas.microsoft.com/office/drawing/2014/main" id="{3C5A53E7-444F-40AF-2704-32DE24FC2630}"/>
              </a:ext>
            </a:extLst>
          </p:cNvPr>
          <p:cNvSpPr/>
          <p:nvPr/>
        </p:nvSpPr>
        <p:spPr>
          <a:xfrm>
            <a:off x="9961775" y="5361540"/>
            <a:ext cx="289711" cy="262551"/>
          </a:xfrm>
          <a:prstGeom prst="mathPlus">
            <a:avLst/>
          </a:prstGeom>
          <a:solidFill>
            <a:srgbClr val="002E5A"/>
          </a:solidFill>
          <a:ln w="12700" cap="flat">
            <a:solidFill>
              <a:srgbClr val="002E5A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Segno di addizione 11">
            <a:extLst>
              <a:ext uri="{FF2B5EF4-FFF2-40B4-BE49-F238E27FC236}">
                <a16:creationId xmlns:a16="http://schemas.microsoft.com/office/drawing/2014/main" id="{AA8CCF87-DD2D-DEC8-A462-E990E682678D}"/>
              </a:ext>
            </a:extLst>
          </p:cNvPr>
          <p:cNvSpPr/>
          <p:nvPr/>
        </p:nvSpPr>
        <p:spPr>
          <a:xfrm>
            <a:off x="7123674" y="5361540"/>
            <a:ext cx="289711" cy="262551"/>
          </a:xfrm>
          <a:prstGeom prst="mathPlus">
            <a:avLst/>
          </a:prstGeom>
          <a:solidFill>
            <a:srgbClr val="002E5A"/>
          </a:solidFill>
          <a:ln w="12700" cap="flat">
            <a:solidFill>
              <a:srgbClr val="002E5A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Segno di addizione 12">
            <a:extLst>
              <a:ext uri="{FF2B5EF4-FFF2-40B4-BE49-F238E27FC236}">
                <a16:creationId xmlns:a16="http://schemas.microsoft.com/office/drawing/2014/main" id="{9FB8DD49-1775-4621-9C2E-90E84F44B6A3}"/>
              </a:ext>
            </a:extLst>
          </p:cNvPr>
          <p:cNvSpPr/>
          <p:nvPr/>
        </p:nvSpPr>
        <p:spPr>
          <a:xfrm>
            <a:off x="8630969" y="5361541"/>
            <a:ext cx="289711" cy="262551"/>
          </a:xfrm>
          <a:prstGeom prst="mathPlus">
            <a:avLst/>
          </a:prstGeom>
          <a:solidFill>
            <a:srgbClr val="002E5A"/>
          </a:solidFill>
          <a:ln w="12700" cap="flat">
            <a:solidFill>
              <a:srgbClr val="002E5A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Freccia a destra 14">
            <a:extLst>
              <a:ext uri="{FF2B5EF4-FFF2-40B4-BE49-F238E27FC236}">
                <a16:creationId xmlns:a16="http://schemas.microsoft.com/office/drawing/2014/main" id="{05C664E0-2F34-5144-90D6-9858C50F6DC2}"/>
              </a:ext>
            </a:extLst>
          </p:cNvPr>
          <p:cNvSpPr/>
          <p:nvPr/>
        </p:nvSpPr>
        <p:spPr>
          <a:xfrm>
            <a:off x="6725216" y="5234798"/>
            <a:ext cx="4309450" cy="509328"/>
          </a:xfrm>
          <a:prstGeom prst="rightArrow">
            <a:avLst/>
          </a:prstGeom>
          <a:noFill/>
          <a:ln w="12700" cap="flat">
            <a:solidFill>
              <a:srgbClr val="002E5A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Freccia a sinistra 19">
            <a:extLst>
              <a:ext uri="{FF2B5EF4-FFF2-40B4-BE49-F238E27FC236}">
                <a16:creationId xmlns:a16="http://schemas.microsoft.com/office/drawing/2014/main" id="{B2263C9B-F78A-F8FF-F38D-B12C56703D34}"/>
              </a:ext>
            </a:extLst>
          </p:cNvPr>
          <p:cNvSpPr/>
          <p:nvPr/>
        </p:nvSpPr>
        <p:spPr>
          <a:xfrm>
            <a:off x="6725216" y="3051563"/>
            <a:ext cx="4309450" cy="509328"/>
          </a:xfrm>
          <a:prstGeom prst="leftArrow">
            <a:avLst/>
          </a:prstGeom>
          <a:noFill/>
          <a:ln w="12700" cap="flat">
            <a:solidFill>
              <a:srgbClr val="C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Segno di addizione 24">
            <a:extLst>
              <a:ext uri="{FF2B5EF4-FFF2-40B4-BE49-F238E27FC236}">
                <a16:creationId xmlns:a16="http://schemas.microsoft.com/office/drawing/2014/main" id="{8CDAEC4F-2D43-DDFA-565F-077122E10EA0}"/>
              </a:ext>
            </a:extLst>
          </p:cNvPr>
          <p:cNvSpPr/>
          <p:nvPr/>
        </p:nvSpPr>
        <p:spPr>
          <a:xfrm>
            <a:off x="9961775" y="3180003"/>
            <a:ext cx="289711" cy="262551"/>
          </a:xfrm>
          <a:prstGeom prst="mathPlus">
            <a:avLst/>
          </a:prstGeom>
          <a:solidFill>
            <a:srgbClr val="C00000"/>
          </a:solidFill>
          <a:ln w="12700" cap="flat">
            <a:solidFill>
              <a:srgbClr val="C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" name="Segno di addizione 25">
            <a:extLst>
              <a:ext uri="{FF2B5EF4-FFF2-40B4-BE49-F238E27FC236}">
                <a16:creationId xmlns:a16="http://schemas.microsoft.com/office/drawing/2014/main" id="{D0A91EAF-88F2-F696-227B-495D3335AA76}"/>
              </a:ext>
            </a:extLst>
          </p:cNvPr>
          <p:cNvSpPr/>
          <p:nvPr/>
        </p:nvSpPr>
        <p:spPr>
          <a:xfrm>
            <a:off x="7123674" y="3180003"/>
            <a:ext cx="289711" cy="262551"/>
          </a:xfrm>
          <a:prstGeom prst="mathPlus">
            <a:avLst/>
          </a:prstGeom>
          <a:solidFill>
            <a:srgbClr val="C00000"/>
          </a:solidFill>
          <a:ln w="12700" cap="flat">
            <a:solidFill>
              <a:srgbClr val="C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Segno di addizione 26">
            <a:extLst>
              <a:ext uri="{FF2B5EF4-FFF2-40B4-BE49-F238E27FC236}">
                <a16:creationId xmlns:a16="http://schemas.microsoft.com/office/drawing/2014/main" id="{55677F87-F327-7D75-69FD-4D59318CDD9B}"/>
              </a:ext>
            </a:extLst>
          </p:cNvPr>
          <p:cNvSpPr/>
          <p:nvPr/>
        </p:nvSpPr>
        <p:spPr>
          <a:xfrm>
            <a:off x="8630969" y="3180004"/>
            <a:ext cx="289711" cy="262551"/>
          </a:xfrm>
          <a:prstGeom prst="mathPlus">
            <a:avLst/>
          </a:prstGeom>
          <a:solidFill>
            <a:srgbClr val="C00000"/>
          </a:solidFill>
          <a:ln w="12700" cap="flat">
            <a:solidFill>
              <a:srgbClr val="C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92586802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4BF5AC-4D17-F643-0271-CFC15B36A9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Numero diapositiva">
            <a:extLst>
              <a:ext uri="{FF2B5EF4-FFF2-40B4-BE49-F238E27FC236}">
                <a16:creationId xmlns:a16="http://schemas.microsoft.com/office/drawing/2014/main" id="{8353C356-370F-4F01-1CD9-CD954B84EE25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hangingPunct="0"/>
            <a:fld id="{86CB4B4D-7CA3-9044-876B-883B54F8677D}" type="slidenum">
              <a:rPr kern="0"/>
              <a:pPr hangingPunct="0"/>
              <a:t>4</a:t>
            </a:fld>
            <a:endParaRPr kern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B26B3F7-76B0-EB41-BDCD-DA9A8447E793}"/>
              </a:ext>
            </a:extLst>
          </p:cNvPr>
          <p:cNvSpPr txBox="1"/>
          <p:nvPr/>
        </p:nvSpPr>
        <p:spPr>
          <a:xfrm>
            <a:off x="311783" y="120320"/>
            <a:ext cx="11243947" cy="5355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2438338" rtl="0" eaLnBrk="1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200" b="1" kern="0" dirty="0">
                <a:solidFill>
                  <a:srgbClr val="002E5A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PRIORITÀ DI VITA: </a:t>
            </a:r>
            <a:r>
              <a:rPr lang="it-IT" sz="3200" b="1" i="1" kern="0" dirty="0">
                <a:solidFill>
                  <a:srgbClr val="002E5A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AL PRIMO POSTO LA VITA PRIVATA</a:t>
            </a:r>
          </a:p>
        </p:txBody>
      </p: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D804DE1B-C838-6C39-1D5A-DE52D538DF57}"/>
              </a:ext>
            </a:extLst>
          </p:cNvPr>
          <p:cNvCxnSpPr/>
          <p:nvPr/>
        </p:nvCxnSpPr>
        <p:spPr>
          <a:xfrm>
            <a:off x="344032" y="651850"/>
            <a:ext cx="11208190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1170593-09C8-8829-0946-4EE3574FB337}"/>
              </a:ext>
            </a:extLst>
          </p:cNvPr>
          <p:cNvSpPr txBox="1"/>
          <p:nvPr/>
        </p:nvSpPr>
        <p:spPr>
          <a:xfrm>
            <a:off x="967210" y="1443841"/>
            <a:ext cx="1025757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it-IT" sz="2000" dirty="0">
                <a:solidFill>
                  <a:srgbClr val="0E2841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Relativamente alla propria vita, hanno indicato come </a:t>
            </a:r>
            <a:r>
              <a:rPr lang="it-IT" sz="2000" b="1" u="sng" dirty="0">
                <a:solidFill>
                  <a:srgbClr val="0E2841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prima priorità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8B7701E-6CEB-3001-ADC7-1C45E28B5F5C}"/>
              </a:ext>
            </a:extLst>
          </p:cNvPr>
          <p:cNvSpPr txBox="1"/>
          <p:nvPr/>
        </p:nvSpPr>
        <p:spPr>
          <a:xfrm>
            <a:off x="474026" y="655851"/>
            <a:ext cx="11243947" cy="5355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2438338" rtl="0" eaLnBrk="1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200" b="1" i="1" u="sng" kern="0" dirty="0">
                <a:solidFill>
                  <a:srgbClr val="002E5A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Per genere</a:t>
            </a:r>
          </a:p>
        </p:txBody>
      </p:sp>
      <p:graphicFrame>
        <p:nvGraphicFramePr>
          <p:cNvPr id="4" name="Tabella 7">
            <a:extLst>
              <a:ext uri="{FF2B5EF4-FFF2-40B4-BE49-F238E27FC236}">
                <a16:creationId xmlns:a16="http://schemas.microsoft.com/office/drawing/2014/main" id="{725123F8-691D-5C07-FB97-C898F12913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8756"/>
              </p:ext>
            </p:extLst>
          </p:nvPr>
        </p:nvGraphicFramePr>
        <p:xfrm>
          <a:off x="780671" y="2096410"/>
          <a:ext cx="10630653" cy="3854153"/>
        </p:xfrm>
        <a:graphic>
          <a:graphicData uri="http://schemas.openxmlformats.org/drawingml/2006/table">
            <a:tbl>
              <a:tblPr firstRow="1" bandRow="1"/>
              <a:tblGrid>
                <a:gridCol w="67470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18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18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5818">
                <a:tc>
                  <a:txBody>
                    <a:bodyPr/>
                    <a:lstStyle/>
                    <a:p>
                      <a:pPr algn="l" defTabSz="914400">
                        <a:defRPr>
                          <a:solidFill>
                            <a:srgbClr val="FFFFFF"/>
                          </a:solidFill>
                          <a:latin typeface="Aptos"/>
                          <a:ea typeface="Aptos"/>
                          <a:cs typeface="Aptos"/>
                          <a:sym typeface="Aptos"/>
                        </a:defRPr>
                      </a:pPr>
                      <a:endParaRPr lang="it-IT" sz="1400" dirty="0">
                        <a:latin typeface="+mj-lt"/>
                      </a:endParaRPr>
                    </a:p>
                  </a:txBody>
                  <a:tcPr marL="45716" marR="45716" marT="45716" marB="45716" anchor="ctr" horzOverflow="overflow">
                    <a:lnL w="12700">
                      <a:noFill/>
                      <a:miter lim="400000"/>
                    </a:lnL>
                    <a:lnR>
                      <a:noFill/>
                    </a:lnR>
                    <a:lnT w="6350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/>
                      </a:pPr>
                      <a:r>
                        <a:rPr lang="it-IT" sz="1600" b="1" dirty="0">
                          <a:solidFill>
                            <a:srgbClr val="163E64"/>
                          </a:solidFill>
                          <a:latin typeface="+mj-lt"/>
                          <a:ea typeface="ATCArquette-Regular"/>
                          <a:cs typeface="ATCArquette-Regular"/>
                          <a:sym typeface="ATCArquette-Regular"/>
                        </a:rPr>
                        <a:t>DONNE</a:t>
                      </a:r>
                    </a:p>
                  </a:txBody>
                  <a:tcPr marL="45716" marR="45716" marT="45716" marB="45716" anchor="ctr" horzOverflow="overflow">
                    <a:lnL>
                      <a:noFill/>
                    </a:lnL>
                    <a:lnR>
                      <a:noFill/>
                    </a:lnR>
                    <a:lnT w="6350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b="0"/>
                      </a:pPr>
                      <a:r>
                        <a:rPr lang="it-IT" sz="1600" b="1" dirty="0">
                          <a:solidFill>
                            <a:srgbClr val="163E64"/>
                          </a:solidFill>
                          <a:latin typeface="+mj-lt"/>
                          <a:ea typeface="ATCArquette-Regular"/>
                          <a:cs typeface="ATCArquette-Regular"/>
                          <a:sym typeface="ATCArquette-Regular"/>
                        </a:rPr>
                        <a:t>UOMINI</a:t>
                      </a:r>
                    </a:p>
                  </a:txBody>
                  <a:tcPr marL="45716" marR="45716" marT="45716" marB="45716" anchor="ctr" horzOverflow="overflow">
                    <a:lnL>
                      <a:noFill/>
                    </a:lnL>
                    <a:lnR>
                      <a:noFill/>
                    </a:lnR>
                    <a:lnT w="6350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94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it-IT" sz="1800" b="1" kern="1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LA FAMIGLIA, LA VITA PRIVATA</a:t>
                      </a:r>
                    </a:p>
                  </a:txBody>
                  <a:tcPr marL="44450" marR="44450" marT="0" marB="0" anchor="ctr">
                    <a:lnL w="12700">
                      <a:noFill/>
                      <a:miter lim="400000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it-IT" sz="2400" b="1" kern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69,4%</a:t>
                      </a:r>
                      <a:endParaRPr lang="it-IT" sz="2400" b="1" kern="100" dirty="0">
                        <a:solidFill>
                          <a:srgbClr val="C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it-IT" sz="2400" b="1" kern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59%</a:t>
                      </a:r>
                      <a:endParaRPr lang="it-IT" sz="2400" b="1" kern="100" dirty="0">
                        <a:solidFill>
                          <a:srgbClr val="C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9445">
                <a:tc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it-IT" sz="1800" b="1" kern="1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TEMPO PER SÉ STESSI E I PROPRI INTERESSI, </a:t>
                      </a:r>
                      <a:br>
                        <a:rPr lang="it-IT" sz="1800" b="1" kern="1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800" b="1" kern="1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PASSIONI, HOBBY</a:t>
                      </a:r>
                    </a:p>
                  </a:txBody>
                  <a:tcPr marL="44450" marR="44450" marT="0" marB="0" anchor="ctr">
                    <a:lnL w="12700">
                      <a:miter lim="400000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it-IT" sz="2400" b="1" kern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7,5%</a:t>
                      </a:r>
                      <a:endParaRPr lang="it-IT" sz="2400" b="1" kern="100" dirty="0">
                        <a:solidFill>
                          <a:srgbClr val="C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it-IT" sz="2400" b="1" kern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11%</a:t>
                      </a:r>
                      <a:endParaRPr lang="it-IT" sz="2400" b="1" kern="100" dirty="0">
                        <a:solidFill>
                          <a:srgbClr val="C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solidFill>
                        <a:srgbClr val="FFFFFF"/>
                      </a:solidFill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9445">
                <a:tc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it-IT" sz="1800" b="1" kern="100" dirty="0">
                          <a:solidFill>
                            <a:srgbClr val="002E5A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LA PROFESSIONE MEDICA</a:t>
                      </a:r>
                    </a:p>
                  </a:txBody>
                  <a:tcPr marL="44450" marR="44450" marT="0" marB="0" anchor="ctr">
                    <a:lnL w="12700">
                      <a:miter lim="400000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it-IT" sz="2400" b="1" kern="0" dirty="0">
                          <a:solidFill>
                            <a:srgbClr val="002E5A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23,1%</a:t>
                      </a:r>
                      <a:endParaRPr lang="it-IT" sz="2400" b="1" kern="100" dirty="0">
                        <a:solidFill>
                          <a:srgbClr val="002E5A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it-IT" sz="2400" b="1" kern="0" dirty="0">
                          <a:solidFill>
                            <a:srgbClr val="002E5A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29,9%</a:t>
                      </a:r>
                      <a:endParaRPr lang="it-IT" sz="2400" b="1" kern="100" dirty="0">
                        <a:solidFill>
                          <a:srgbClr val="002E5A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1013369"/>
                  </a:ext>
                </a:extLst>
              </a:tr>
            </a:tbl>
          </a:graphicData>
        </a:graphic>
      </p:graphicFrame>
      <p:sp>
        <p:nvSpPr>
          <p:cNvPr id="6" name="Ovale 5">
            <a:extLst>
              <a:ext uri="{FF2B5EF4-FFF2-40B4-BE49-F238E27FC236}">
                <a16:creationId xmlns:a16="http://schemas.microsoft.com/office/drawing/2014/main" id="{24FADA89-4EE2-0DA0-8520-44781DD94761}"/>
              </a:ext>
            </a:extLst>
          </p:cNvPr>
          <p:cNvSpPr/>
          <p:nvPr/>
        </p:nvSpPr>
        <p:spPr>
          <a:xfrm>
            <a:off x="7858409" y="3003487"/>
            <a:ext cx="1267485" cy="851025"/>
          </a:xfrm>
          <a:prstGeom prst="ellipse">
            <a:avLst/>
          </a:prstGeom>
          <a:noFill/>
          <a:ln w="12700" cap="flat">
            <a:solidFill>
              <a:srgbClr val="C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38711A0B-6886-D939-977F-2700906D25D0}"/>
              </a:ext>
            </a:extLst>
          </p:cNvPr>
          <p:cNvSpPr/>
          <p:nvPr/>
        </p:nvSpPr>
        <p:spPr>
          <a:xfrm>
            <a:off x="9821502" y="3003486"/>
            <a:ext cx="1267485" cy="851025"/>
          </a:xfrm>
          <a:prstGeom prst="ellipse">
            <a:avLst/>
          </a:prstGeom>
          <a:noFill/>
          <a:ln w="12700" cap="flat">
            <a:solidFill>
              <a:srgbClr val="C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93262678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7F0242-8D8B-D8BC-9B80-2BFC6F10E0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Numero diapositiva">
            <a:extLst>
              <a:ext uri="{FF2B5EF4-FFF2-40B4-BE49-F238E27FC236}">
                <a16:creationId xmlns:a16="http://schemas.microsoft.com/office/drawing/2014/main" id="{73879F56-DBDC-5D2B-2086-06370508D7E2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hangingPunct="0"/>
            <a:fld id="{86CB4B4D-7CA3-9044-876B-883B54F8677D}" type="slidenum">
              <a:rPr kern="0"/>
              <a:pPr hangingPunct="0"/>
              <a:t>5</a:t>
            </a:fld>
            <a:endParaRPr kern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95D0D73-6A1B-37FD-7338-57F62DECF62B}"/>
              </a:ext>
            </a:extLst>
          </p:cNvPr>
          <p:cNvSpPr txBox="1"/>
          <p:nvPr/>
        </p:nvSpPr>
        <p:spPr>
          <a:xfrm>
            <a:off x="311783" y="120320"/>
            <a:ext cx="11243947" cy="9787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2438338" rtl="0" eaLnBrk="1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200" b="1" kern="0" dirty="0">
                <a:solidFill>
                  <a:srgbClr val="002E5A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MOTIVAZIONI INIZIALI CHE HANNO SPINTO I MEDICI A INTRAPRENDERE LA PROFESSIONE </a:t>
            </a:r>
            <a:endParaRPr lang="it-IT" sz="3200" b="1" i="1" kern="0" dirty="0">
              <a:solidFill>
                <a:srgbClr val="002E5A"/>
              </a:solidFill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</p:txBody>
      </p: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67EB7A26-0BB8-E522-99A3-F071761D2F1A}"/>
              </a:ext>
            </a:extLst>
          </p:cNvPr>
          <p:cNvCxnSpPr/>
          <p:nvPr/>
        </p:nvCxnSpPr>
        <p:spPr>
          <a:xfrm>
            <a:off x="344032" y="1092915"/>
            <a:ext cx="11208190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0F61CD9-8C49-10FF-25FC-75210BCDCD30}"/>
              </a:ext>
            </a:extLst>
          </p:cNvPr>
          <p:cNvSpPr txBox="1"/>
          <p:nvPr/>
        </p:nvSpPr>
        <p:spPr>
          <a:xfrm>
            <a:off x="2129037" y="1852631"/>
            <a:ext cx="9205554" cy="34778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it-IT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57% </a:t>
            </a:r>
            <a:r>
              <a:rPr lang="it-IT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una </a:t>
            </a:r>
            <a:r>
              <a:rPr lang="it-IT" sz="2800" b="1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vocazione</a:t>
            </a:r>
            <a:r>
              <a:rPr lang="it-IT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, una </a:t>
            </a:r>
            <a:r>
              <a:rPr lang="it-IT" sz="2800" b="1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passione</a:t>
            </a:r>
          </a:p>
          <a:p>
            <a:pPr lvl="0">
              <a:defRPr/>
            </a:pPr>
            <a:endParaRPr lang="it-IT" sz="2400" b="1" dirty="0">
              <a:solidFill>
                <a:srgbClr val="0E2841">
                  <a:lumMod val="90000"/>
                  <a:lumOff val="1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0">
              <a:defRPr/>
            </a:pPr>
            <a:r>
              <a:rPr lang="it-IT" sz="3600" b="1" dirty="0">
                <a:solidFill>
                  <a:srgbClr val="0E2841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49,1% </a:t>
            </a:r>
            <a:r>
              <a:rPr lang="it-IT" sz="2400" b="1" dirty="0">
                <a:solidFill>
                  <a:srgbClr val="0E2841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il </a:t>
            </a:r>
            <a:r>
              <a:rPr lang="it-IT" sz="2400" b="1" u="sng" dirty="0">
                <a:solidFill>
                  <a:srgbClr val="0E2841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valore etico</a:t>
            </a:r>
            <a:r>
              <a:rPr lang="it-IT" sz="2400" b="1" dirty="0">
                <a:solidFill>
                  <a:srgbClr val="0E2841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, poter </a:t>
            </a:r>
            <a:r>
              <a:rPr lang="it-IT" sz="2400" b="1" u="sng" dirty="0">
                <a:solidFill>
                  <a:srgbClr val="0E2841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fare del bene</a:t>
            </a:r>
            <a:r>
              <a:rPr lang="it-IT" sz="2400" b="1" dirty="0">
                <a:solidFill>
                  <a:srgbClr val="0E2841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agli altri</a:t>
            </a:r>
          </a:p>
          <a:p>
            <a:pPr lvl="0">
              <a:defRPr/>
            </a:pPr>
            <a:endParaRPr lang="it-IT" sz="2400" b="1" dirty="0">
              <a:solidFill>
                <a:srgbClr val="0E2841">
                  <a:lumMod val="90000"/>
                  <a:lumOff val="1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0">
              <a:defRPr/>
            </a:pPr>
            <a:r>
              <a:rPr lang="it-IT" sz="3600" b="1" dirty="0">
                <a:solidFill>
                  <a:srgbClr val="0E2841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39,2% </a:t>
            </a:r>
            <a:r>
              <a:rPr lang="it-IT" sz="2400" b="1" dirty="0">
                <a:solidFill>
                  <a:srgbClr val="0E2841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l’</a:t>
            </a:r>
            <a:r>
              <a:rPr lang="it-IT" sz="2400" b="1" u="sng" dirty="0">
                <a:solidFill>
                  <a:srgbClr val="0E2841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interesse per la scienza </a:t>
            </a:r>
          </a:p>
          <a:p>
            <a:pPr lvl="0">
              <a:defRPr/>
            </a:pPr>
            <a:endParaRPr lang="it-IT" sz="2400" b="1" dirty="0">
              <a:solidFill>
                <a:srgbClr val="0E2841">
                  <a:lumMod val="90000"/>
                  <a:lumOff val="1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0">
              <a:defRPr/>
            </a:pPr>
            <a:r>
              <a:rPr lang="it-IT" sz="3600" b="1" dirty="0">
                <a:solidFill>
                  <a:srgbClr val="0E2841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25,1% </a:t>
            </a:r>
            <a:r>
              <a:rPr lang="it-IT" sz="2400" b="1" dirty="0">
                <a:solidFill>
                  <a:srgbClr val="0E2841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la possibilità di avere </a:t>
            </a:r>
            <a:r>
              <a:rPr lang="it-IT" sz="2400" b="1" u="sng" dirty="0">
                <a:solidFill>
                  <a:srgbClr val="0E2841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relazioni significanti</a:t>
            </a:r>
            <a:r>
              <a:rPr lang="it-IT" sz="2400" b="1" dirty="0">
                <a:solidFill>
                  <a:srgbClr val="0E2841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con le persone</a:t>
            </a:r>
          </a:p>
        </p:txBody>
      </p:sp>
    </p:spTree>
    <p:extLst>
      <p:ext uri="{BB962C8B-B14F-4D97-AF65-F5344CB8AC3E}">
        <p14:creationId xmlns:p14="http://schemas.microsoft.com/office/powerpoint/2010/main" val="34205693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CAC8A9-7077-690E-3389-6F1C420F0F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Numero diapositiva">
            <a:extLst>
              <a:ext uri="{FF2B5EF4-FFF2-40B4-BE49-F238E27FC236}">
                <a16:creationId xmlns:a16="http://schemas.microsoft.com/office/drawing/2014/main" id="{D0292752-DE51-3024-0262-C2897B60407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hangingPunct="0"/>
            <a:fld id="{86CB4B4D-7CA3-9044-876B-883B54F8677D}" type="slidenum">
              <a:rPr kern="0"/>
              <a:pPr hangingPunct="0"/>
              <a:t>6</a:t>
            </a:fld>
            <a:endParaRPr kern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30C13EA-A5D4-0164-8DA5-0EFA28919E0B}"/>
              </a:ext>
            </a:extLst>
          </p:cNvPr>
          <p:cNvSpPr txBox="1"/>
          <p:nvPr/>
        </p:nvSpPr>
        <p:spPr>
          <a:xfrm>
            <a:off x="474025" y="78053"/>
            <a:ext cx="11243947" cy="9787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2438338" rtl="0" eaLnBrk="1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200" b="1" kern="0" dirty="0">
                <a:solidFill>
                  <a:srgbClr val="002E5A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MOTIVAZIONI ATTUALI CHE CONTINUANO A INCETIVARE L’ESERCIZIO DELLA PROFESSIONE</a:t>
            </a:r>
            <a:endParaRPr lang="it-IT" sz="3200" b="1" i="1" kern="0" dirty="0">
              <a:solidFill>
                <a:srgbClr val="002E5A"/>
              </a:solidFill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</p:txBody>
      </p: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21E6FB95-8729-7A44-BE25-A21B7CB838AD}"/>
              </a:ext>
            </a:extLst>
          </p:cNvPr>
          <p:cNvCxnSpPr/>
          <p:nvPr/>
        </p:nvCxnSpPr>
        <p:spPr>
          <a:xfrm>
            <a:off x="491905" y="1062409"/>
            <a:ext cx="11208190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684F41F-59DC-FDFB-D8A7-6565033F441A}"/>
              </a:ext>
            </a:extLst>
          </p:cNvPr>
          <p:cNvSpPr txBox="1"/>
          <p:nvPr/>
        </p:nvSpPr>
        <p:spPr>
          <a:xfrm>
            <a:off x="2304291" y="1400013"/>
            <a:ext cx="8179622" cy="48320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it-IT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48,5% </a:t>
            </a:r>
            <a:r>
              <a:rPr lang="it-IT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i </a:t>
            </a:r>
            <a:r>
              <a:rPr lang="it-IT" sz="2800" b="1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risultati che ottiene</a:t>
            </a:r>
            <a:r>
              <a:rPr lang="it-IT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, cioè le persone che cura, le sfide cliniche che affronta</a:t>
            </a:r>
          </a:p>
          <a:p>
            <a:pPr lvl="0">
              <a:defRPr/>
            </a:pPr>
            <a:endParaRPr lang="it-IT" sz="2400" b="1" dirty="0">
              <a:solidFill>
                <a:srgbClr val="0E2841">
                  <a:lumMod val="90000"/>
                  <a:lumOff val="1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0">
              <a:defRPr/>
            </a:pPr>
            <a:r>
              <a:rPr lang="it-IT" sz="3600" b="1" dirty="0">
                <a:solidFill>
                  <a:srgbClr val="0E2841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35,3% </a:t>
            </a:r>
            <a:r>
              <a:rPr lang="it-IT" sz="2400" b="1" dirty="0">
                <a:solidFill>
                  <a:srgbClr val="0E2841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la </a:t>
            </a:r>
            <a:r>
              <a:rPr lang="it-IT" sz="2400" b="1" u="sng" dirty="0">
                <a:solidFill>
                  <a:srgbClr val="0E2841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passione</a:t>
            </a:r>
            <a:r>
              <a:rPr lang="it-IT" sz="2400" b="1" dirty="0">
                <a:solidFill>
                  <a:srgbClr val="0E2841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, la </a:t>
            </a:r>
            <a:r>
              <a:rPr lang="it-IT" sz="2400" b="1" u="sng" dirty="0">
                <a:solidFill>
                  <a:srgbClr val="0E2841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vocazione</a:t>
            </a:r>
          </a:p>
          <a:p>
            <a:pPr lvl="0">
              <a:defRPr/>
            </a:pPr>
            <a:endParaRPr lang="it-IT" sz="2400" b="1" dirty="0">
              <a:solidFill>
                <a:srgbClr val="0E2841">
                  <a:lumMod val="90000"/>
                  <a:lumOff val="1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0">
              <a:defRPr/>
            </a:pPr>
            <a:r>
              <a:rPr lang="it-IT" sz="3600" b="1" dirty="0">
                <a:solidFill>
                  <a:srgbClr val="0E2841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33% </a:t>
            </a:r>
            <a:r>
              <a:rPr lang="it-IT" sz="2400" b="1" dirty="0">
                <a:solidFill>
                  <a:srgbClr val="0E2841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la </a:t>
            </a:r>
            <a:r>
              <a:rPr lang="it-IT" sz="2400" b="1" u="sng" dirty="0">
                <a:solidFill>
                  <a:srgbClr val="0E2841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qualità dei rapporti con i pazienti</a:t>
            </a:r>
          </a:p>
          <a:p>
            <a:pPr lvl="0">
              <a:defRPr/>
            </a:pPr>
            <a:endParaRPr lang="it-IT" sz="2400" b="1" dirty="0">
              <a:solidFill>
                <a:srgbClr val="0E2841">
                  <a:lumMod val="90000"/>
                  <a:lumOff val="1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0">
              <a:defRPr/>
            </a:pPr>
            <a:r>
              <a:rPr lang="it-IT" sz="3600" b="1" dirty="0">
                <a:solidFill>
                  <a:srgbClr val="0E2841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30,4% </a:t>
            </a:r>
            <a:r>
              <a:rPr lang="it-IT" sz="2400" b="1" dirty="0">
                <a:solidFill>
                  <a:srgbClr val="0E2841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il senso di </a:t>
            </a:r>
            <a:r>
              <a:rPr lang="it-IT" sz="2400" b="1" u="sng" dirty="0">
                <a:solidFill>
                  <a:srgbClr val="0E2841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realizzazione personale</a:t>
            </a:r>
          </a:p>
          <a:p>
            <a:pPr lvl="0">
              <a:defRPr/>
            </a:pPr>
            <a:endParaRPr lang="it-IT" sz="2400" b="1" dirty="0">
              <a:solidFill>
                <a:srgbClr val="0E2841">
                  <a:lumMod val="90000"/>
                  <a:lumOff val="1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>
              <a:defRPr/>
            </a:pPr>
            <a:r>
              <a:rPr lang="it-IT" sz="3600" b="1" dirty="0">
                <a:solidFill>
                  <a:srgbClr val="0E2841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27,7% </a:t>
            </a:r>
            <a:r>
              <a:rPr lang="it-IT" sz="2400" b="1" dirty="0">
                <a:solidFill>
                  <a:srgbClr val="0E2841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l’</a:t>
            </a:r>
            <a:r>
              <a:rPr lang="it-IT" sz="2400" b="1" u="sng" dirty="0">
                <a:solidFill>
                  <a:srgbClr val="0E2841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eticità</a:t>
            </a:r>
            <a:r>
              <a:rPr lang="it-IT" sz="2400" b="1" dirty="0">
                <a:solidFill>
                  <a:srgbClr val="0E2841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, perché può fare del bene agli altri</a:t>
            </a:r>
          </a:p>
        </p:txBody>
      </p:sp>
    </p:spTree>
    <p:extLst>
      <p:ext uri="{BB962C8B-B14F-4D97-AF65-F5344CB8AC3E}">
        <p14:creationId xmlns:p14="http://schemas.microsoft.com/office/powerpoint/2010/main" val="410225633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480BDA-F75C-3E90-86F8-874C3E277F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Numero diapositiva">
            <a:extLst>
              <a:ext uri="{FF2B5EF4-FFF2-40B4-BE49-F238E27FC236}">
                <a16:creationId xmlns:a16="http://schemas.microsoft.com/office/drawing/2014/main" id="{F58D0CBF-E3A1-A749-4BC2-D9CC8F716CFC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hangingPunct="0"/>
            <a:fld id="{86CB4B4D-7CA3-9044-876B-883B54F8677D}" type="slidenum">
              <a:rPr kern="0"/>
              <a:pPr hangingPunct="0"/>
              <a:t>7</a:t>
            </a:fld>
            <a:endParaRPr kern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0F9C845-9B76-0C7E-E8C7-9A97242683BD}"/>
              </a:ext>
            </a:extLst>
          </p:cNvPr>
          <p:cNvSpPr txBox="1"/>
          <p:nvPr/>
        </p:nvSpPr>
        <p:spPr>
          <a:xfrm>
            <a:off x="311783" y="120320"/>
            <a:ext cx="11243947" cy="5355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2438338" rtl="0" eaLnBrk="1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200" b="1" kern="0" dirty="0">
                <a:solidFill>
                  <a:srgbClr val="002E5A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MOTIVAZIONI CHE CAMBIANO NEL TEMPO</a:t>
            </a:r>
            <a:endParaRPr lang="it-IT" sz="3200" b="1" i="1" kern="0" dirty="0">
              <a:solidFill>
                <a:srgbClr val="002E5A"/>
              </a:solidFill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</p:txBody>
      </p: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2A5B7006-9CC1-698C-CFC4-6789887F9CDC}"/>
              </a:ext>
            </a:extLst>
          </p:cNvPr>
          <p:cNvCxnSpPr/>
          <p:nvPr/>
        </p:nvCxnSpPr>
        <p:spPr>
          <a:xfrm>
            <a:off x="344032" y="651850"/>
            <a:ext cx="11208190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4DC3DC74-7465-948C-A9F2-94EE27FB70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0112073"/>
              </p:ext>
            </p:extLst>
          </p:nvPr>
        </p:nvGraphicFramePr>
        <p:xfrm>
          <a:off x="2102777" y="1987181"/>
          <a:ext cx="7661957" cy="4562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3F6B9E8A-28FA-6097-0755-FC5765BC6AF7}"/>
              </a:ext>
            </a:extLst>
          </p:cNvPr>
          <p:cNvSpPr txBox="1"/>
          <p:nvPr/>
        </p:nvSpPr>
        <p:spPr>
          <a:xfrm>
            <a:off x="525014" y="1118325"/>
            <a:ext cx="11141972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it-IT" sz="2600" b="1" i="1" dirty="0">
                <a:solidFill>
                  <a:srgbClr val="0E2841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"Le sue motivazioni attuali per fare il medico sono diverse da quelle iniziali?"</a:t>
            </a:r>
          </a:p>
        </p:txBody>
      </p:sp>
    </p:spTree>
    <p:extLst>
      <p:ext uri="{BB962C8B-B14F-4D97-AF65-F5344CB8AC3E}">
        <p14:creationId xmlns:p14="http://schemas.microsoft.com/office/powerpoint/2010/main" val="365245278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C091BE-3ACE-745F-B434-0C0722A82E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Numero diapositiva">
            <a:extLst>
              <a:ext uri="{FF2B5EF4-FFF2-40B4-BE49-F238E27FC236}">
                <a16:creationId xmlns:a16="http://schemas.microsoft.com/office/drawing/2014/main" id="{A1E7F63D-08CA-B4C4-18BA-9AE8ED2BD6F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hangingPunct="0"/>
            <a:fld id="{86CB4B4D-7CA3-9044-876B-883B54F8677D}" type="slidenum">
              <a:rPr kern="0"/>
              <a:pPr hangingPunct="0"/>
              <a:t>8</a:t>
            </a:fld>
            <a:endParaRPr kern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0B1A048-71D5-7869-956D-F3F9D3E803AC}"/>
              </a:ext>
            </a:extLst>
          </p:cNvPr>
          <p:cNvSpPr txBox="1"/>
          <p:nvPr/>
        </p:nvSpPr>
        <p:spPr>
          <a:xfrm>
            <a:off x="311783" y="120320"/>
            <a:ext cx="11243947" cy="5355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2438338" rtl="0" eaLnBrk="1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200" b="1" kern="0" dirty="0">
                <a:solidFill>
                  <a:srgbClr val="002E5A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IL DIFFICILE BILANCIAMENTO TRA LAVORO E FAMIGLIA</a:t>
            </a:r>
            <a:endParaRPr kumimoji="0" lang="it-IT" sz="3200" b="1" i="1" strike="noStrike" kern="0" cap="none" spc="0" normalizeH="0" baseline="0" noProof="0" dirty="0">
              <a:ln>
                <a:noFill/>
              </a:ln>
              <a:solidFill>
                <a:srgbClr val="002E5A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</p:txBody>
      </p: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12E2FBF2-5853-7769-90DD-7C4CCC5B1316}"/>
              </a:ext>
            </a:extLst>
          </p:cNvPr>
          <p:cNvCxnSpPr/>
          <p:nvPr/>
        </p:nvCxnSpPr>
        <p:spPr>
          <a:xfrm>
            <a:off x="344032" y="651850"/>
            <a:ext cx="11208190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84ED72C-A326-3D1B-83D2-85E55F6E19F9}"/>
              </a:ext>
            </a:extLst>
          </p:cNvPr>
          <p:cNvSpPr txBox="1"/>
          <p:nvPr/>
        </p:nvSpPr>
        <p:spPr>
          <a:xfrm>
            <a:off x="1722639" y="1168733"/>
            <a:ext cx="8746722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it-IT" sz="4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67,7%</a:t>
            </a:r>
          </a:p>
          <a:p>
            <a:pPr lvl="0" algn="ctr">
              <a:defRPr/>
            </a:pPr>
            <a:r>
              <a:rPr lang="it-IT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la carriera ha imposto tante rinunce nella vita privata</a:t>
            </a:r>
          </a:p>
        </p:txBody>
      </p:sp>
      <p:cxnSp>
        <p:nvCxnSpPr>
          <p:cNvPr id="5" name="Connettore diritto a freccia 4">
            <a:extLst>
              <a:ext uri="{FF2B5EF4-FFF2-40B4-BE49-F238E27FC236}">
                <a16:creationId xmlns:a16="http://schemas.microsoft.com/office/drawing/2014/main" id="{F7315CFC-025B-B182-FD8A-357EBD657834}"/>
              </a:ext>
            </a:extLst>
          </p:cNvPr>
          <p:cNvCxnSpPr>
            <a:stCxn id="4" idx="2"/>
          </p:cNvCxnSpPr>
          <p:nvPr/>
        </p:nvCxnSpPr>
        <p:spPr>
          <a:xfrm flipH="1">
            <a:off x="3409406" y="3107725"/>
            <a:ext cx="2686594" cy="616450"/>
          </a:xfrm>
          <a:prstGeom prst="straightConnector1">
            <a:avLst/>
          </a:prstGeom>
          <a:noFill/>
          <a:ln w="25400" cap="flat">
            <a:solidFill>
              <a:srgbClr val="002E5A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Connettore diritto a freccia 6">
            <a:extLst>
              <a:ext uri="{FF2B5EF4-FFF2-40B4-BE49-F238E27FC236}">
                <a16:creationId xmlns:a16="http://schemas.microsoft.com/office/drawing/2014/main" id="{7E230F45-B1FC-DD6C-DA5F-F1AE0F84A9AC}"/>
              </a:ext>
            </a:extLst>
          </p:cNvPr>
          <p:cNvCxnSpPr>
            <a:stCxn id="4" idx="2"/>
          </p:cNvCxnSpPr>
          <p:nvPr/>
        </p:nvCxnSpPr>
        <p:spPr>
          <a:xfrm>
            <a:off x="6096000" y="3107725"/>
            <a:ext cx="0" cy="1452472"/>
          </a:xfrm>
          <a:prstGeom prst="straightConnector1">
            <a:avLst/>
          </a:prstGeom>
          <a:noFill/>
          <a:ln w="25400" cap="flat">
            <a:solidFill>
              <a:srgbClr val="002E5A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Connettore diritto a freccia 8">
            <a:extLst>
              <a:ext uri="{FF2B5EF4-FFF2-40B4-BE49-F238E27FC236}">
                <a16:creationId xmlns:a16="http://schemas.microsoft.com/office/drawing/2014/main" id="{E409A023-2AC8-6EEC-871F-93DD2BF661F0}"/>
              </a:ext>
            </a:extLst>
          </p:cNvPr>
          <p:cNvCxnSpPr>
            <a:stCxn id="4" idx="2"/>
          </p:cNvCxnSpPr>
          <p:nvPr/>
        </p:nvCxnSpPr>
        <p:spPr>
          <a:xfrm>
            <a:off x="6096000" y="3107725"/>
            <a:ext cx="2564674" cy="616450"/>
          </a:xfrm>
          <a:prstGeom prst="straightConnector1">
            <a:avLst/>
          </a:prstGeom>
          <a:noFill/>
          <a:ln w="25400" cap="flat">
            <a:solidFill>
              <a:srgbClr val="002E5A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E4FB4C9-1406-287C-07CE-43F0D7403E13}"/>
              </a:ext>
            </a:extLst>
          </p:cNvPr>
          <p:cNvSpPr txBox="1"/>
          <p:nvPr/>
        </p:nvSpPr>
        <p:spPr>
          <a:xfrm>
            <a:off x="1146217" y="3898014"/>
            <a:ext cx="2903265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it-IT" sz="3200" b="1" dirty="0">
                <a:solidFill>
                  <a:srgbClr val="002E5A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72,1%</a:t>
            </a:r>
          </a:p>
          <a:p>
            <a:pPr lvl="0" algn="ctr">
              <a:defRPr/>
            </a:pPr>
            <a:r>
              <a:rPr lang="it-IT" sz="2800" b="1" dirty="0">
                <a:solidFill>
                  <a:srgbClr val="002E5A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fino a 49 anni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7540A75-94E9-B5AD-EB96-05463A2F0464}"/>
              </a:ext>
            </a:extLst>
          </p:cNvPr>
          <p:cNvSpPr txBox="1"/>
          <p:nvPr/>
        </p:nvSpPr>
        <p:spPr>
          <a:xfrm>
            <a:off x="4644367" y="4624250"/>
            <a:ext cx="2903265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it-IT" sz="3200" b="1" dirty="0">
                <a:solidFill>
                  <a:srgbClr val="002E5A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68,1%</a:t>
            </a:r>
          </a:p>
          <a:p>
            <a:pPr lvl="0" algn="ctr">
              <a:defRPr/>
            </a:pPr>
            <a:r>
              <a:rPr lang="it-IT" sz="2800" b="1" dirty="0">
                <a:solidFill>
                  <a:srgbClr val="002E5A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tra 50 e 59 anni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022AF23-7248-7215-C0E3-A08912D26B33}"/>
              </a:ext>
            </a:extLst>
          </p:cNvPr>
          <p:cNvSpPr txBox="1"/>
          <p:nvPr/>
        </p:nvSpPr>
        <p:spPr>
          <a:xfrm>
            <a:off x="7944915" y="3898013"/>
            <a:ext cx="2903265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it-IT" sz="3200" b="1" dirty="0">
                <a:solidFill>
                  <a:srgbClr val="002E5A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65%</a:t>
            </a:r>
          </a:p>
          <a:p>
            <a:pPr lvl="0" algn="ctr">
              <a:defRPr/>
            </a:pPr>
            <a:r>
              <a:rPr lang="it-IT" sz="2800" b="1" dirty="0">
                <a:solidFill>
                  <a:srgbClr val="002E5A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almeno 60 anni</a:t>
            </a:r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DE523F97-50E3-4EB1-BBBD-DDB0C296143F}"/>
              </a:ext>
            </a:extLst>
          </p:cNvPr>
          <p:cNvSpPr/>
          <p:nvPr/>
        </p:nvSpPr>
        <p:spPr>
          <a:xfrm>
            <a:off x="1656784" y="973728"/>
            <a:ext cx="9008198" cy="2111844"/>
          </a:xfrm>
          <a:prstGeom prst="roundRect">
            <a:avLst/>
          </a:prstGeom>
          <a:noFill/>
          <a:ln w="12700" cap="flat">
            <a:solidFill>
              <a:srgbClr val="C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45022562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25AA20-9019-59F5-AEA8-8570150976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Numero diapositiva">
            <a:extLst>
              <a:ext uri="{FF2B5EF4-FFF2-40B4-BE49-F238E27FC236}">
                <a16:creationId xmlns:a16="http://schemas.microsoft.com/office/drawing/2014/main" id="{80AC2F43-9B03-C90E-6831-5C0056CDA91C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hangingPunct="0"/>
            <a:fld id="{86CB4B4D-7CA3-9044-876B-883B54F8677D}" type="slidenum">
              <a:rPr kern="0"/>
              <a:pPr hangingPunct="0"/>
              <a:t>9</a:t>
            </a:fld>
            <a:endParaRPr kern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C3D0391-6244-F9E3-C6E2-1B9641F5F3BC}"/>
              </a:ext>
            </a:extLst>
          </p:cNvPr>
          <p:cNvSpPr txBox="1"/>
          <p:nvPr/>
        </p:nvSpPr>
        <p:spPr>
          <a:xfrm>
            <a:off x="411366" y="120320"/>
            <a:ext cx="11243947" cy="5355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2438338" rtl="0" eaLnBrk="1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strike="noStrike" kern="0" cap="none" spc="0" normalizeH="0" baseline="0" noProof="0" dirty="0">
                <a:ln>
                  <a:noFill/>
                </a:ln>
                <a:solidFill>
                  <a:srgbClr val="002E5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GIUDIZI DEI MEDICI SULLA PROFESSIONE MEDICA</a:t>
            </a:r>
          </a:p>
        </p:txBody>
      </p: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56426DED-3718-3E9A-4331-BD64A1B33737}"/>
              </a:ext>
            </a:extLst>
          </p:cNvPr>
          <p:cNvCxnSpPr/>
          <p:nvPr/>
        </p:nvCxnSpPr>
        <p:spPr>
          <a:xfrm>
            <a:off x="443615" y="651850"/>
            <a:ext cx="11208190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13AA516-2D17-A7A1-6608-57E202A678D8}"/>
              </a:ext>
            </a:extLst>
          </p:cNvPr>
          <p:cNvSpPr txBox="1"/>
          <p:nvPr/>
        </p:nvSpPr>
        <p:spPr>
          <a:xfrm>
            <a:off x="3752901" y="1024715"/>
            <a:ext cx="4613381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it-IT" sz="3600" b="1" dirty="0">
                <a:solidFill>
                  <a:srgbClr val="0E2841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80,2%</a:t>
            </a:r>
          </a:p>
          <a:p>
            <a:pPr lvl="0" algn="ctr">
              <a:defRPr/>
            </a:pPr>
            <a:r>
              <a:rPr lang="it-IT" sz="2800" b="1" dirty="0">
                <a:solidFill>
                  <a:srgbClr val="0E2841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soddisfatto del proprio lavoro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2C7D23A-D72A-4F1B-372B-063D100D4DC5}"/>
              </a:ext>
            </a:extLst>
          </p:cNvPr>
          <p:cNvSpPr txBox="1"/>
          <p:nvPr/>
        </p:nvSpPr>
        <p:spPr>
          <a:xfrm>
            <a:off x="1642870" y="3452106"/>
            <a:ext cx="8896573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it-IT" sz="3600" b="1" dirty="0">
                <a:solidFill>
                  <a:srgbClr val="0E2841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83%</a:t>
            </a:r>
          </a:p>
          <a:p>
            <a:pPr lvl="0" algn="ctr">
              <a:defRPr/>
            </a:pPr>
            <a:r>
              <a:rPr lang="it-IT" sz="2800" b="1" dirty="0">
                <a:solidFill>
                  <a:srgbClr val="0E2841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la professione è stato un modo per realizzarsi nella vita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8F5FC4D-681F-1F1D-9094-F01C0C9C496E}"/>
              </a:ext>
            </a:extLst>
          </p:cNvPr>
          <p:cNvSpPr txBox="1"/>
          <p:nvPr/>
        </p:nvSpPr>
        <p:spPr>
          <a:xfrm>
            <a:off x="536015" y="2260422"/>
            <a:ext cx="1111028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it-IT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74% </a:t>
            </a:r>
            <a:r>
              <a:rPr lang="it-IT" sz="2800" b="1" dirty="0">
                <a:solidFill>
                  <a:srgbClr val="0E2841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fino a 49 anni     </a:t>
            </a:r>
            <a:r>
              <a:rPr lang="it-IT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77,3% </a:t>
            </a:r>
            <a:r>
              <a:rPr lang="it-IT" sz="2800" b="1" dirty="0">
                <a:solidFill>
                  <a:srgbClr val="0E2841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tra 50 e 59 anni    </a:t>
            </a:r>
            <a:r>
              <a:rPr lang="it-IT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85,2% </a:t>
            </a:r>
            <a:r>
              <a:rPr lang="it-IT" sz="2800" b="1" dirty="0">
                <a:solidFill>
                  <a:srgbClr val="0E2841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almeno 60 anni</a:t>
            </a: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2B733AEB-D3DD-43A3-FC55-6B0548227953}"/>
              </a:ext>
            </a:extLst>
          </p:cNvPr>
          <p:cNvSpPr/>
          <p:nvPr/>
        </p:nvSpPr>
        <p:spPr>
          <a:xfrm>
            <a:off x="311783" y="1037768"/>
            <a:ext cx="11495619" cy="1877439"/>
          </a:xfrm>
          <a:prstGeom prst="roundRect">
            <a:avLst/>
          </a:prstGeom>
          <a:noFill/>
          <a:ln w="12700" cap="flat">
            <a:solidFill>
              <a:srgbClr val="002E5A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8F36E4B-2CC0-0DAE-1F99-00D18F0C26FC}"/>
              </a:ext>
            </a:extLst>
          </p:cNvPr>
          <p:cNvSpPr txBox="1"/>
          <p:nvPr/>
        </p:nvSpPr>
        <p:spPr>
          <a:xfrm>
            <a:off x="697117" y="4991107"/>
            <a:ext cx="1111028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it-IT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79,9% </a:t>
            </a:r>
            <a:r>
              <a:rPr lang="it-IT" sz="2800" b="1" dirty="0">
                <a:solidFill>
                  <a:srgbClr val="0E2841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fino a 49 anni     </a:t>
            </a:r>
            <a:r>
              <a:rPr lang="it-IT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79% </a:t>
            </a:r>
            <a:r>
              <a:rPr lang="it-IT" sz="2800" b="1" dirty="0">
                <a:solidFill>
                  <a:srgbClr val="0E2841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tra 50 e 59 anni    </a:t>
            </a:r>
            <a:r>
              <a:rPr lang="it-IT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86,8% </a:t>
            </a:r>
            <a:r>
              <a:rPr lang="it-IT" sz="2800" b="1" dirty="0">
                <a:solidFill>
                  <a:srgbClr val="0E2841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almeno 60 anni</a:t>
            </a: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B077EDA5-0FA1-CB45-3186-12E6DDB143D1}"/>
              </a:ext>
            </a:extLst>
          </p:cNvPr>
          <p:cNvSpPr/>
          <p:nvPr/>
        </p:nvSpPr>
        <p:spPr>
          <a:xfrm>
            <a:off x="311783" y="3445363"/>
            <a:ext cx="11495619" cy="2202255"/>
          </a:xfrm>
          <a:prstGeom prst="roundRect">
            <a:avLst/>
          </a:prstGeom>
          <a:noFill/>
          <a:ln w="12700" cap="flat">
            <a:solidFill>
              <a:srgbClr val="002E5A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15354568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9248</TotalTime>
  <Words>845</Words>
  <Application>Microsoft Office PowerPoint</Application>
  <PresentationFormat>Widescreen</PresentationFormat>
  <Paragraphs>161</Paragraphs>
  <Slides>15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15</vt:i4>
      </vt:variant>
    </vt:vector>
  </HeadingPairs>
  <TitlesOfParts>
    <vt:vector size="25" baseType="lpstr">
      <vt:lpstr>Aptos</vt:lpstr>
      <vt:lpstr>Aptos Display</vt:lpstr>
      <vt:lpstr>Argesta Text Bold</vt:lpstr>
      <vt:lpstr>Arial</vt:lpstr>
      <vt:lpstr>ATCArquette-Regular</vt:lpstr>
      <vt:lpstr>Calibri</vt:lpstr>
      <vt:lpstr>Helvetica Neue</vt:lpstr>
      <vt:lpstr>Helvetica Neue Medium</vt:lpstr>
      <vt:lpstr>Tema di Office</vt:lpstr>
      <vt:lpstr>21_BasicWhite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Serena Rossi</dc:creator>
  <cp:lastModifiedBy>Sara Lena</cp:lastModifiedBy>
  <cp:revision>25</cp:revision>
  <cp:lastPrinted>2026-07-07T13:06:24Z</cp:lastPrinted>
  <dcterms:created xsi:type="dcterms:W3CDTF">2024-05-07T08:05:56Z</dcterms:created>
  <dcterms:modified xsi:type="dcterms:W3CDTF">2026-07-08T10:09:03Z</dcterms:modified>
</cp:coreProperties>
</file>